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9" r:id="rId2"/>
    <p:sldId id="281" r:id="rId3"/>
    <p:sldId id="282" r:id="rId4"/>
    <p:sldId id="283" r:id="rId5"/>
    <p:sldId id="284" r:id="rId6"/>
    <p:sldId id="285" r:id="rId7"/>
    <p:sldId id="286" r:id="rId8"/>
    <p:sldId id="289" r:id="rId9"/>
    <p:sldId id="287" r:id="rId10"/>
    <p:sldId id="288" r:id="rId11"/>
    <p:sldId id="29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55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orient="horz" pos="890">
          <p15:clr>
            <a:srgbClr val="A4A3A4"/>
          </p15:clr>
        </p15:guide>
        <p15:guide id="6" orient="horz" pos="3793">
          <p15:clr>
            <a:srgbClr val="A4A3A4"/>
          </p15:clr>
        </p15:guide>
        <p15:guide id="7" orient="horz" pos="1071">
          <p15:clr>
            <a:srgbClr val="A4A3A4"/>
          </p15:clr>
        </p15:guide>
        <p15:guide id="8" pos="438">
          <p15:clr>
            <a:srgbClr val="A4A3A4"/>
          </p15:clr>
        </p15:guide>
        <p15:guide id="11" pos="3840" userDrawn="1">
          <p15:clr>
            <a:srgbClr val="A4A3A4"/>
          </p15:clr>
        </p15:guide>
        <p15:guide id="12" pos="7242" userDrawn="1">
          <p15:clr>
            <a:srgbClr val="A4A3A4"/>
          </p15:clr>
        </p15:guide>
        <p15:guide id="13" orient="horz" pos="41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96" y="408"/>
      </p:cViewPr>
      <p:guideLst>
        <p:guide orient="horz" pos="255"/>
        <p:guide orient="horz" pos="2160"/>
        <p:guide orient="horz" pos="890"/>
        <p:guide orient="horz" pos="3793"/>
        <p:guide orient="horz" pos="1071"/>
        <p:guide pos="438"/>
        <p:guide pos="3840"/>
        <p:guide pos="7242"/>
        <p:guide orient="horz" pos="411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-36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E8934-B1CE-47C0-A5DE-9DAE9C247103}" type="datetimeFigureOut">
              <a:rPr lang="fi-FI" sz="800" smtClean="0"/>
              <a:t>6.10.2021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CBA25-0D89-4F41-AB12-29F97EBFD90F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385635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2539550F-86A8-45B4-91E5-4E1B2C1EF760}" type="datetimeFigureOut">
              <a:rPr lang="fi-FI" smtClean="0"/>
              <a:pPr/>
              <a:t>6.10.2021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CC4F8E94-6DF7-43B6-BAC5-2B5178CE038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992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07368" y="404813"/>
            <a:ext cx="11377264" cy="56165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8088" y="1916237"/>
            <a:ext cx="5303912" cy="3745011"/>
          </a:xfrm>
          <a:solidFill>
            <a:schemeClr val="accent1"/>
          </a:solidFill>
        </p:spPr>
        <p:txBody>
          <a:bodyPr lIns="432000" tIns="720000" rIns="432000" bIns="360000" anchor="ctr" anchorCtr="0"/>
          <a:lstStyle>
            <a:lvl1pPr algn="ctr">
              <a:defRPr sz="3200" i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5456" y="2276872"/>
            <a:ext cx="4489176" cy="307777"/>
          </a:xfrm>
        </p:spPr>
        <p:txBody>
          <a:bodyPr>
            <a:sp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DD69-A94D-4077-85DA-615C429968F3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82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4F6FB-DC23-499E-A066-240EB7C53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700213"/>
            <a:ext cx="5256658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B609D-A0FB-4053-91EE-C81E45C2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6" y="2348881"/>
            <a:ext cx="5256658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A5691-EC5D-4665-ABFA-F3008694E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5" y="1700213"/>
            <a:ext cx="5256659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7F04B-E2CC-44F7-B673-5FEF065249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348881"/>
            <a:ext cx="5256659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2C3A2D-6EB1-4127-8DBF-A86A8F28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2A7A4-9F01-48AC-A2E2-18E809AB253D}" type="datetime1">
              <a:rPr lang="fi-FI" smtClean="0"/>
              <a:t>6.10.2021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E1E16-66D3-48FE-B5B8-CC355CE6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170F0-56D4-4EC3-A698-180903B7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30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4F6FB-DC23-499E-A066-240EB7C53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700213"/>
            <a:ext cx="3456458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B609D-A0FB-4053-91EE-C81E45C2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6" y="2348881"/>
            <a:ext cx="3456458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A5691-EC5D-4665-ABFA-F3008694E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00213"/>
            <a:ext cx="3456384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7F04B-E2CC-44F7-B673-5FEF065249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348881"/>
            <a:ext cx="3456384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2C3A2D-6EB1-4127-8DBF-A86A8F28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5DF0-A0A5-4CFA-860D-57FCD1CECE37}" type="datetime1">
              <a:rPr lang="fi-FI" smtClean="0"/>
              <a:t>6.10.2021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E1E16-66D3-48FE-B5B8-CC355CE6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170F0-56D4-4EC3-A698-180903B7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F4A5691-EC5D-4665-ABFA-F3008694E6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0216" y="1700213"/>
            <a:ext cx="3456459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27F04B-E2CC-44F7-B673-5FEF065249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40216" y="2348881"/>
            <a:ext cx="3456459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245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4F6FB-DC23-499E-A066-240EB7C53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700213"/>
            <a:ext cx="10801349" cy="648667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u="none" spc="0" baseline="0">
                <a:uFill>
                  <a:solidFill>
                    <a:schemeClr val="accent1"/>
                  </a:solidFill>
                </a:u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B609D-A0FB-4053-91EE-C81E45C2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5" y="2348881"/>
            <a:ext cx="10801349" cy="36725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2C3A2D-6EB1-4127-8DBF-A86A8F28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D6AAD-4BF0-4C83-90B7-44FA74E2E54B}" type="datetime1">
              <a:rPr lang="fi-FI" smtClean="0"/>
              <a:t>6.10.2021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E1E16-66D3-48FE-B5B8-CC355CE6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170F0-56D4-4EC3-A698-180903B7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74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3E83-5A45-4897-875C-0149FFB092DA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240463" y="1700213"/>
            <a:ext cx="5256212" cy="43211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883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016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9C86-FBAD-4840-BEDA-DAB2DB179F6B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4" y="1700213"/>
            <a:ext cx="5256660" cy="43211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5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icture Placeholder 51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3429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3861048"/>
            <a:ext cx="3455988" cy="2160340"/>
          </a:xfrm>
        </p:spPr>
        <p:txBody>
          <a:bodyPr anchor="t" anchorCtr="0"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3861048"/>
            <a:ext cx="7128867" cy="216034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5" name="Date Placeholder 5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FB5FBF-460A-4338-9452-12A9AFD1D8DD}" type="datetime1">
              <a:rPr lang="fi-FI" smtClean="0"/>
              <a:t>6.10.2021</a:t>
            </a:fld>
            <a:endParaRPr lang="fi-FI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Author</a:t>
            </a:r>
            <a:endParaRPr lang="fi-FI" dirty="0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22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04813"/>
            <a:ext cx="5256659" cy="1007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7B66-C3D5-4991-B82B-5F1179F012B4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240462" y="1"/>
            <a:ext cx="5951538" cy="602138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6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16" y="404813"/>
            <a:ext cx="5256659" cy="1007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016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2ADC-F388-4D2D-8C28-8C53914A987F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951984" cy="602138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58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02138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ECB6D-2BA4-41EC-94DB-B0FC1C13E8FC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71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571D7-7F79-444C-905D-4A4732A6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25883F-D1DB-41CC-8D89-7BEEB26CC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A7F7-924F-41A1-BFE3-DCFE3FAA5FEB}" type="datetime1">
              <a:rPr lang="fi-FI" smtClean="0"/>
              <a:t>6.10.2021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A4DAF8-922B-40E0-9654-2336FE9FD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3A130-29E9-4A0D-A6E2-D7BCA31E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47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07368" y="404813"/>
            <a:ext cx="11377264" cy="56165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704"/>
            <a:ext cx="5303912" cy="3745011"/>
          </a:xfrm>
          <a:solidFill>
            <a:schemeClr val="accent1"/>
          </a:solidFill>
        </p:spPr>
        <p:txBody>
          <a:bodyPr lIns="432000" tIns="720000" rIns="432000" bIns="360000" anchor="ctr" anchorCtr="0"/>
          <a:lstStyle>
            <a:lvl1pPr algn="ctr">
              <a:defRPr sz="3200" i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125339"/>
            <a:ext cx="4489176" cy="307777"/>
          </a:xfrm>
        </p:spPr>
        <p:txBody>
          <a:bodyPr>
            <a:sp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CAF7-5CE3-484D-9D46-41E7B531C594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EA974-4372-4BCD-95BF-9565C50D2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93D3D-F29A-4765-946F-16D931D48444}" type="datetime1">
              <a:rPr lang="fi-FI" smtClean="0"/>
              <a:t>6.10.2021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3A5BD-5E8B-4256-B385-8C9D387D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D25DA-2CB9-463C-8D0C-C548366C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16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hank Yo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1700214"/>
            <a:ext cx="10801350" cy="2736848"/>
          </a:xfrm>
        </p:spPr>
        <p:txBody>
          <a:bodyPr anchor="ctr" anchorCtr="0"/>
          <a:lstStyle>
            <a:lvl1pPr algn="ctr">
              <a:defRPr sz="4800" i="0"/>
            </a:lvl1pPr>
          </a:lstStyle>
          <a:p>
            <a:r>
              <a:rPr lang="en-US" dirty="0"/>
              <a:t>Add Thank You Message.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5325" y="4725144"/>
            <a:ext cx="10801350" cy="1296244"/>
          </a:xfrm>
        </p:spPr>
        <p:txBody>
          <a:bodyPr>
            <a:normAutofit/>
          </a:bodyPr>
          <a:lstStyle>
            <a:lvl1pPr marL="0" indent="0" algn="ctr">
              <a:buNone/>
              <a:defRPr sz="20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details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DDEB38D-DE28-4969-8901-32682FA143A4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E9303D8-CE9C-49AC-9F81-52B15607579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9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9E956-3EB6-4CF0-A96C-D1DE88DDA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4B1BEB3-0786-4923-9616-F0C9731FB09D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8DAB9-E61D-4FC2-834D-6F13E176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B7925-076E-4540-B0F3-82B2B29C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E9303D8-CE9C-49AC-9F81-52B15607579C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3913784" y="1772638"/>
            <a:ext cx="4364432" cy="2592000"/>
            <a:chOff x="10382250" y="5664200"/>
            <a:chExt cx="1403350" cy="833438"/>
          </a:xfrm>
        </p:grpSpPr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11025188" y="5808663"/>
              <a:ext cx="52388" cy="104775"/>
            </a:xfrm>
            <a:custGeom>
              <a:avLst/>
              <a:gdLst>
                <a:gd name="T0" fmla="*/ 297 w 297"/>
                <a:gd name="T1" fmla="*/ 593 h 593"/>
                <a:gd name="T2" fmla="*/ 0 w 297"/>
                <a:gd name="T3" fmla="*/ 296 h 593"/>
                <a:gd name="T4" fmla="*/ 297 w 297"/>
                <a:gd name="T5" fmla="*/ 0 h 593"/>
                <a:gd name="T6" fmla="*/ 297 w 297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3">
                  <a:moveTo>
                    <a:pt x="297" y="593"/>
                  </a:moveTo>
                  <a:lnTo>
                    <a:pt x="0" y="296"/>
                  </a:lnTo>
                  <a:lnTo>
                    <a:pt x="297" y="0"/>
                  </a:lnTo>
                  <a:lnTo>
                    <a:pt x="297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10955338" y="5808663"/>
              <a:ext cx="52388" cy="104775"/>
            </a:xfrm>
            <a:custGeom>
              <a:avLst/>
              <a:gdLst>
                <a:gd name="T0" fmla="*/ 0 w 297"/>
                <a:gd name="T1" fmla="*/ 593 h 593"/>
                <a:gd name="T2" fmla="*/ 297 w 297"/>
                <a:gd name="T3" fmla="*/ 296 h 593"/>
                <a:gd name="T4" fmla="*/ 0 w 297"/>
                <a:gd name="T5" fmla="*/ 0 h 593"/>
                <a:gd name="T6" fmla="*/ 0 w 297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3">
                  <a:moveTo>
                    <a:pt x="0" y="593"/>
                  </a:moveTo>
                  <a:lnTo>
                    <a:pt x="297" y="296"/>
                  </a:lnTo>
                  <a:lnTo>
                    <a:pt x="0" y="0"/>
                  </a:lnTo>
                  <a:lnTo>
                    <a:pt x="0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0963275" y="5799138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6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6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10963275" y="5868988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6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6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11160125" y="5808663"/>
              <a:ext cx="52388" cy="104775"/>
            </a:xfrm>
            <a:custGeom>
              <a:avLst/>
              <a:gdLst>
                <a:gd name="T0" fmla="*/ 297 w 297"/>
                <a:gd name="T1" fmla="*/ 593 h 593"/>
                <a:gd name="T2" fmla="*/ 0 w 297"/>
                <a:gd name="T3" fmla="*/ 296 h 593"/>
                <a:gd name="T4" fmla="*/ 297 w 297"/>
                <a:gd name="T5" fmla="*/ 0 h 593"/>
                <a:gd name="T6" fmla="*/ 297 w 297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3">
                  <a:moveTo>
                    <a:pt x="297" y="593"/>
                  </a:moveTo>
                  <a:lnTo>
                    <a:pt x="0" y="296"/>
                  </a:lnTo>
                  <a:lnTo>
                    <a:pt x="297" y="0"/>
                  </a:lnTo>
                  <a:lnTo>
                    <a:pt x="297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11090275" y="5808663"/>
              <a:ext cx="52388" cy="104775"/>
            </a:xfrm>
            <a:custGeom>
              <a:avLst/>
              <a:gdLst>
                <a:gd name="T0" fmla="*/ 0 w 297"/>
                <a:gd name="T1" fmla="*/ 593 h 593"/>
                <a:gd name="T2" fmla="*/ 297 w 297"/>
                <a:gd name="T3" fmla="*/ 296 h 593"/>
                <a:gd name="T4" fmla="*/ 0 w 297"/>
                <a:gd name="T5" fmla="*/ 0 h 593"/>
                <a:gd name="T6" fmla="*/ 0 w 297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3">
                  <a:moveTo>
                    <a:pt x="0" y="593"/>
                  </a:moveTo>
                  <a:lnTo>
                    <a:pt x="297" y="296"/>
                  </a:lnTo>
                  <a:lnTo>
                    <a:pt x="0" y="0"/>
                  </a:lnTo>
                  <a:lnTo>
                    <a:pt x="0" y="5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11098213" y="5799138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7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7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11098213" y="5868988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7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7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11295063" y="5808663"/>
              <a:ext cx="52388" cy="104775"/>
            </a:xfrm>
            <a:custGeom>
              <a:avLst/>
              <a:gdLst>
                <a:gd name="T0" fmla="*/ 296 w 296"/>
                <a:gd name="T1" fmla="*/ 593 h 593"/>
                <a:gd name="T2" fmla="*/ 0 w 296"/>
                <a:gd name="T3" fmla="*/ 296 h 593"/>
                <a:gd name="T4" fmla="*/ 296 w 296"/>
                <a:gd name="T5" fmla="*/ 0 h 593"/>
                <a:gd name="T6" fmla="*/ 296 w 296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3">
                  <a:moveTo>
                    <a:pt x="296" y="593"/>
                  </a:moveTo>
                  <a:lnTo>
                    <a:pt x="0" y="296"/>
                  </a:lnTo>
                  <a:lnTo>
                    <a:pt x="296" y="0"/>
                  </a:lnTo>
                  <a:lnTo>
                    <a:pt x="296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1225213" y="5808663"/>
              <a:ext cx="52388" cy="104775"/>
            </a:xfrm>
            <a:custGeom>
              <a:avLst/>
              <a:gdLst>
                <a:gd name="T0" fmla="*/ 0 w 296"/>
                <a:gd name="T1" fmla="*/ 593 h 593"/>
                <a:gd name="T2" fmla="*/ 296 w 296"/>
                <a:gd name="T3" fmla="*/ 296 h 593"/>
                <a:gd name="T4" fmla="*/ 0 w 296"/>
                <a:gd name="T5" fmla="*/ 0 h 593"/>
                <a:gd name="T6" fmla="*/ 0 w 296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3">
                  <a:moveTo>
                    <a:pt x="0" y="593"/>
                  </a:moveTo>
                  <a:lnTo>
                    <a:pt x="296" y="296"/>
                  </a:lnTo>
                  <a:lnTo>
                    <a:pt x="0" y="0"/>
                  </a:lnTo>
                  <a:lnTo>
                    <a:pt x="0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1234738" y="5799138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6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6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1234738" y="5868988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6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6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10890250" y="5808663"/>
              <a:ext cx="52388" cy="104775"/>
            </a:xfrm>
            <a:custGeom>
              <a:avLst/>
              <a:gdLst>
                <a:gd name="T0" fmla="*/ 296 w 296"/>
                <a:gd name="T1" fmla="*/ 593 h 593"/>
                <a:gd name="T2" fmla="*/ 0 w 296"/>
                <a:gd name="T3" fmla="*/ 296 h 593"/>
                <a:gd name="T4" fmla="*/ 296 w 296"/>
                <a:gd name="T5" fmla="*/ 0 h 593"/>
                <a:gd name="T6" fmla="*/ 296 w 296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3">
                  <a:moveTo>
                    <a:pt x="296" y="593"/>
                  </a:moveTo>
                  <a:lnTo>
                    <a:pt x="0" y="296"/>
                  </a:lnTo>
                  <a:lnTo>
                    <a:pt x="296" y="0"/>
                  </a:lnTo>
                  <a:lnTo>
                    <a:pt x="296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10820400" y="5808663"/>
              <a:ext cx="50800" cy="104775"/>
            </a:xfrm>
            <a:custGeom>
              <a:avLst/>
              <a:gdLst>
                <a:gd name="T0" fmla="*/ 0 w 296"/>
                <a:gd name="T1" fmla="*/ 593 h 593"/>
                <a:gd name="T2" fmla="*/ 296 w 296"/>
                <a:gd name="T3" fmla="*/ 296 h 593"/>
                <a:gd name="T4" fmla="*/ 0 w 296"/>
                <a:gd name="T5" fmla="*/ 0 h 593"/>
                <a:gd name="T6" fmla="*/ 0 w 296"/>
                <a:gd name="T7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3">
                  <a:moveTo>
                    <a:pt x="0" y="593"/>
                  </a:moveTo>
                  <a:lnTo>
                    <a:pt x="296" y="296"/>
                  </a:lnTo>
                  <a:lnTo>
                    <a:pt x="0" y="0"/>
                  </a:lnTo>
                  <a:lnTo>
                    <a:pt x="0" y="59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10828338" y="5799138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6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6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10828338" y="5868988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6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6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10955338" y="5672138"/>
              <a:ext cx="52388" cy="104775"/>
            </a:xfrm>
            <a:custGeom>
              <a:avLst/>
              <a:gdLst>
                <a:gd name="T0" fmla="*/ 0 w 297"/>
                <a:gd name="T1" fmla="*/ 594 h 594"/>
                <a:gd name="T2" fmla="*/ 297 w 297"/>
                <a:gd name="T3" fmla="*/ 297 h 594"/>
                <a:gd name="T4" fmla="*/ 0 w 297"/>
                <a:gd name="T5" fmla="*/ 0 h 594"/>
                <a:gd name="T6" fmla="*/ 0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0" y="594"/>
                  </a:moveTo>
                  <a:lnTo>
                    <a:pt x="297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>
              <a:off x="10963275" y="5734050"/>
              <a:ext cx="104775" cy="52388"/>
            </a:xfrm>
            <a:custGeom>
              <a:avLst/>
              <a:gdLst>
                <a:gd name="T0" fmla="*/ 0 w 593"/>
                <a:gd name="T1" fmla="*/ 298 h 298"/>
                <a:gd name="T2" fmla="*/ 296 w 593"/>
                <a:gd name="T3" fmla="*/ 0 h 298"/>
                <a:gd name="T4" fmla="*/ 593 w 593"/>
                <a:gd name="T5" fmla="*/ 298 h 298"/>
                <a:gd name="T6" fmla="*/ 0 w 593"/>
                <a:gd name="T7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8">
                  <a:moveTo>
                    <a:pt x="0" y="298"/>
                  </a:moveTo>
                  <a:lnTo>
                    <a:pt x="296" y="0"/>
                  </a:lnTo>
                  <a:lnTo>
                    <a:pt x="593" y="298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11160125" y="5672138"/>
              <a:ext cx="52388" cy="104775"/>
            </a:xfrm>
            <a:custGeom>
              <a:avLst/>
              <a:gdLst>
                <a:gd name="T0" fmla="*/ 297 w 297"/>
                <a:gd name="T1" fmla="*/ 594 h 594"/>
                <a:gd name="T2" fmla="*/ 0 w 297"/>
                <a:gd name="T3" fmla="*/ 297 h 594"/>
                <a:gd name="T4" fmla="*/ 297 w 297"/>
                <a:gd name="T5" fmla="*/ 0 h 594"/>
                <a:gd name="T6" fmla="*/ 297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297" y="594"/>
                  </a:moveTo>
                  <a:lnTo>
                    <a:pt x="0" y="297"/>
                  </a:lnTo>
                  <a:lnTo>
                    <a:pt x="297" y="0"/>
                  </a:lnTo>
                  <a:lnTo>
                    <a:pt x="297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1090275" y="5672138"/>
              <a:ext cx="52388" cy="104775"/>
            </a:xfrm>
            <a:custGeom>
              <a:avLst/>
              <a:gdLst>
                <a:gd name="T0" fmla="*/ 0 w 297"/>
                <a:gd name="T1" fmla="*/ 594 h 594"/>
                <a:gd name="T2" fmla="*/ 297 w 297"/>
                <a:gd name="T3" fmla="*/ 297 h 594"/>
                <a:gd name="T4" fmla="*/ 0 w 297"/>
                <a:gd name="T5" fmla="*/ 0 h 594"/>
                <a:gd name="T6" fmla="*/ 0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0" y="594"/>
                  </a:moveTo>
                  <a:lnTo>
                    <a:pt x="297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11098213" y="5664200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7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7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11098213" y="5734050"/>
              <a:ext cx="104775" cy="52388"/>
            </a:xfrm>
            <a:custGeom>
              <a:avLst/>
              <a:gdLst>
                <a:gd name="T0" fmla="*/ 0 w 593"/>
                <a:gd name="T1" fmla="*/ 298 h 298"/>
                <a:gd name="T2" fmla="*/ 297 w 593"/>
                <a:gd name="T3" fmla="*/ 0 h 298"/>
                <a:gd name="T4" fmla="*/ 593 w 593"/>
                <a:gd name="T5" fmla="*/ 298 h 298"/>
                <a:gd name="T6" fmla="*/ 0 w 593"/>
                <a:gd name="T7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8">
                  <a:moveTo>
                    <a:pt x="0" y="298"/>
                  </a:moveTo>
                  <a:lnTo>
                    <a:pt x="297" y="0"/>
                  </a:lnTo>
                  <a:lnTo>
                    <a:pt x="593" y="298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11225213" y="5672138"/>
              <a:ext cx="52388" cy="104775"/>
            </a:xfrm>
            <a:custGeom>
              <a:avLst/>
              <a:gdLst>
                <a:gd name="T0" fmla="*/ 0 w 296"/>
                <a:gd name="T1" fmla="*/ 594 h 594"/>
                <a:gd name="T2" fmla="*/ 296 w 296"/>
                <a:gd name="T3" fmla="*/ 297 h 594"/>
                <a:gd name="T4" fmla="*/ 0 w 296"/>
                <a:gd name="T5" fmla="*/ 0 h 594"/>
                <a:gd name="T6" fmla="*/ 0 w 296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4">
                  <a:moveTo>
                    <a:pt x="0" y="594"/>
                  </a:moveTo>
                  <a:lnTo>
                    <a:pt x="296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 userDrawn="1"/>
          </p:nvSpPr>
          <p:spPr bwMode="auto">
            <a:xfrm>
              <a:off x="11234738" y="5734050"/>
              <a:ext cx="104775" cy="52388"/>
            </a:xfrm>
            <a:custGeom>
              <a:avLst/>
              <a:gdLst>
                <a:gd name="T0" fmla="*/ 0 w 593"/>
                <a:gd name="T1" fmla="*/ 298 h 298"/>
                <a:gd name="T2" fmla="*/ 296 w 593"/>
                <a:gd name="T3" fmla="*/ 0 h 298"/>
                <a:gd name="T4" fmla="*/ 593 w 593"/>
                <a:gd name="T5" fmla="*/ 298 h 298"/>
                <a:gd name="T6" fmla="*/ 0 w 593"/>
                <a:gd name="T7" fmla="*/ 2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8">
                  <a:moveTo>
                    <a:pt x="0" y="298"/>
                  </a:moveTo>
                  <a:lnTo>
                    <a:pt x="296" y="0"/>
                  </a:lnTo>
                  <a:lnTo>
                    <a:pt x="593" y="298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 userDrawn="1"/>
          </p:nvSpPr>
          <p:spPr bwMode="auto">
            <a:xfrm>
              <a:off x="10890250" y="5672138"/>
              <a:ext cx="52388" cy="104775"/>
            </a:xfrm>
            <a:custGeom>
              <a:avLst/>
              <a:gdLst>
                <a:gd name="T0" fmla="*/ 296 w 296"/>
                <a:gd name="T1" fmla="*/ 594 h 594"/>
                <a:gd name="T2" fmla="*/ 0 w 296"/>
                <a:gd name="T3" fmla="*/ 297 h 594"/>
                <a:gd name="T4" fmla="*/ 296 w 296"/>
                <a:gd name="T5" fmla="*/ 0 h 594"/>
                <a:gd name="T6" fmla="*/ 296 w 296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4">
                  <a:moveTo>
                    <a:pt x="296" y="594"/>
                  </a:moveTo>
                  <a:lnTo>
                    <a:pt x="0" y="297"/>
                  </a:lnTo>
                  <a:lnTo>
                    <a:pt x="296" y="0"/>
                  </a:lnTo>
                  <a:lnTo>
                    <a:pt x="296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 userDrawn="1"/>
          </p:nvSpPr>
          <p:spPr bwMode="auto">
            <a:xfrm>
              <a:off x="10828338" y="5734050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6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6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>
              <a:off x="11025188" y="5943600"/>
              <a:ext cx="52388" cy="104775"/>
            </a:xfrm>
            <a:custGeom>
              <a:avLst/>
              <a:gdLst>
                <a:gd name="T0" fmla="*/ 297 w 297"/>
                <a:gd name="T1" fmla="*/ 594 h 594"/>
                <a:gd name="T2" fmla="*/ 0 w 297"/>
                <a:gd name="T3" fmla="*/ 297 h 594"/>
                <a:gd name="T4" fmla="*/ 297 w 297"/>
                <a:gd name="T5" fmla="*/ 0 h 594"/>
                <a:gd name="T6" fmla="*/ 297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297" y="594"/>
                  </a:moveTo>
                  <a:lnTo>
                    <a:pt x="0" y="297"/>
                  </a:lnTo>
                  <a:lnTo>
                    <a:pt x="297" y="0"/>
                  </a:lnTo>
                  <a:lnTo>
                    <a:pt x="297" y="594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 userDrawn="1"/>
          </p:nvSpPr>
          <p:spPr bwMode="auto">
            <a:xfrm>
              <a:off x="10955338" y="5943600"/>
              <a:ext cx="52388" cy="104775"/>
            </a:xfrm>
            <a:custGeom>
              <a:avLst/>
              <a:gdLst>
                <a:gd name="T0" fmla="*/ 0 w 297"/>
                <a:gd name="T1" fmla="*/ 594 h 594"/>
                <a:gd name="T2" fmla="*/ 297 w 297"/>
                <a:gd name="T3" fmla="*/ 297 h 594"/>
                <a:gd name="T4" fmla="*/ 0 w 297"/>
                <a:gd name="T5" fmla="*/ 0 h 594"/>
                <a:gd name="T6" fmla="*/ 0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0" y="594"/>
                  </a:moveTo>
                  <a:lnTo>
                    <a:pt x="297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 userDrawn="1"/>
          </p:nvSpPr>
          <p:spPr bwMode="auto">
            <a:xfrm>
              <a:off x="10963275" y="5934075"/>
              <a:ext cx="104775" cy="52388"/>
            </a:xfrm>
            <a:custGeom>
              <a:avLst/>
              <a:gdLst>
                <a:gd name="T0" fmla="*/ 0 w 593"/>
                <a:gd name="T1" fmla="*/ 0 h 296"/>
                <a:gd name="T2" fmla="*/ 296 w 593"/>
                <a:gd name="T3" fmla="*/ 296 h 296"/>
                <a:gd name="T4" fmla="*/ 593 w 593"/>
                <a:gd name="T5" fmla="*/ 0 h 296"/>
                <a:gd name="T6" fmla="*/ 0 w 593"/>
                <a:gd name="T7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6">
                  <a:moveTo>
                    <a:pt x="0" y="0"/>
                  </a:moveTo>
                  <a:lnTo>
                    <a:pt x="296" y="296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 userDrawn="1"/>
          </p:nvSpPr>
          <p:spPr bwMode="auto">
            <a:xfrm>
              <a:off x="10963275" y="6005513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6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6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 userDrawn="1"/>
          </p:nvSpPr>
          <p:spPr bwMode="auto">
            <a:xfrm>
              <a:off x="11160125" y="5943600"/>
              <a:ext cx="52388" cy="104775"/>
            </a:xfrm>
            <a:custGeom>
              <a:avLst/>
              <a:gdLst>
                <a:gd name="T0" fmla="*/ 297 w 297"/>
                <a:gd name="T1" fmla="*/ 594 h 594"/>
                <a:gd name="T2" fmla="*/ 0 w 297"/>
                <a:gd name="T3" fmla="*/ 297 h 594"/>
                <a:gd name="T4" fmla="*/ 297 w 297"/>
                <a:gd name="T5" fmla="*/ 0 h 594"/>
                <a:gd name="T6" fmla="*/ 297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297" y="594"/>
                  </a:moveTo>
                  <a:lnTo>
                    <a:pt x="0" y="297"/>
                  </a:lnTo>
                  <a:lnTo>
                    <a:pt x="297" y="0"/>
                  </a:lnTo>
                  <a:lnTo>
                    <a:pt x="297" y="594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 userDrawn="1"/>
          </p:nvSpPr>
          <p:spPr bwMode="auto">
            <a:xfrm>
              <a:off x="11090275" y="5943600"/>
              <a:ext cx="52388" cy="104775"/>
            </a:xfrm>
            <a:custGeom>
              <a:avLst/>
              <a:gdLst>
                <a:gd name="T0" fmla="*/ 0 w 297"/>
                <a:gd name="T1" fmla="*/ 594 h 594"/>
                <a:gd name="T2" fmla="*/ 297 w 297"/>
                <a:gd name="T3" fmla="*/ 297 h 594"/>
                <a:gd name="T4" fmla="*/ 0 w 297"/>
                <a:gd name="T5" fmla="*/ 0 h 594"/>
                <a:gd name="T6" fmla="*/ 0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0" y="594"/>
                  </a:moveTo>
                  <a:lnTo>
                    <a:pt x="297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 userDrawn="1"/>
          </p:nvSpPr>
          <p:spPr bwMode="auto">
            <a:xfrm>
              <a:off x="11098213" y="5934075"/>
              <a:ext cx="104775" cy="52388"/>
            </a:xfrm>
            <a:custGeom>
              <a:avLst/>
              <a:gdLst>
                <a:gd name="T0" fmla="*/ 0 w 593"/>
                <a:gd name="T1" fmla="*/ 0 h 296"/>
                <a:gd name="T2" fmla="*/ 297 w 593"/>
                <a:gd name="T3" fmla="*/ 296 h 296"/>
                <a:gd name="T4" fmla="*/ 593 w 593"/>
                <a:gd name="T5" fmla="*/ 0 h 296"/>
                <a:gd name="T6" fmla="*/ 0 w 593"/>
                <a:gd name="T7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6">
                  <a:moveTo>
                    <a:pt x="0" y="0"/>
                  </a:moveTo>
                  <a:lnTo>
                    <a:pt x="297" y="296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 userDrawn="1"/>
          </p:nvSpPr>
          <p:spPr bwMode="auto">
            <a:xfrm>
              <a:off x="11098213" y="6005513"/>
              <a:ext cx="104775" cy="52388"/>
            </a:xfrm>
            <a:custGeom>
              <a:avLst/>
              <a:gdLst>
                <a:gd name="T0" fmla="*/ 0 w 593"/>
                <a:gd name="T1" fmla="*/ 297 h 297"/>
                <a:gd name="T2" fmla="*/ 297 w 593"/>
                <a:gd name="T3" fmla="*/ 0 h 297"/>
                <a:gd name="T4" fmla="*/ 593 w 593"/>
                <a:gd name="T5" fmla="*/ 297 h 297"/>
                <a:gd name="T6" fmla="*/ 0 w 593"/>
                <a:gd name="T7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297"/>
                  </a:moveTo>
                  <a:lnTo>
                    <a:pt x="297" y="0"/>
                  </a:lnTo>
                  <a:lnTo>
                    <a:pt x="593" y="297"/>
                  </a:lnTo>
                  <a:lnTo>
                    <a:pt x="0" y="297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 userDrawn="1"/>
          </p:nvSpPr>
          <p:spPr bwMode="auto">
            <a:xfrm>
              <a:off x="11225213" y="5943600"/>
              <a:ext cx="52388" cy="104775"/>
            </a:xfrm>
            <a:custGeom>
              <a:avLst/>
              <a:gdLst>
                <a:gd name="T0" fmla="*/ 0 w 296"/>
                <a:gd name="T1" fmla="*/ 594 h 594"/>
                <a:gd name="T2" fmla="*/ 296 w 296"/>
                <a:gd name="T3" fmla="*/ 297 h 594"/>
                <a:gd name="T4" fmla="*/ 0 w 296"/>
                <a:gd name="T5" fmla="*/ 0 h 594"/>
                <a:gd name="T6" fmla="*/ 0 w 296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4">
                  <a:moveTo>
                    <a:pt x="0" y="594"/>
                  </a:moveTo>
                  <a:lnTo>
                    <a:pt x="296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 userDrawn="1"/>
          </p:nvSpPr>
          <p:spPr bwMode="auto">
            <a:xfrm>
              <a:off x="11234738" y="5934075"/>
              <a:ext cx="104775" cy="52388"/>
            </a:xfrm>
            <a:custGeom>
              <a:avLst/>
              <a:gdLst>
                <a:gd name="T0" fmla="*/ 0 w 593"/>
                <a:gd name="T1" fmla="*/ 0 h 296"/>
                <a:gd name="T2" fmla="*/ 296 w 593"/>
                <a:gd name="T3" fmla="*/ 296 h 296"/>
                <a:gd name="T4" fmla="*/ 593 w 593"/>
                <a:gd name="T5" fmla="*/ 0 h 296"/>
                <a:gd name="T6" fmla="*/ 0 w 593"/>
                <a:gd name="T7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6">
                  <a:moveTo>
                    <a:pt x="0" y="0"/>
                  </a:moveTo>
                  <a:lnTo>
                    <a:pt x="296" y="296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 userDrawn="1"/>
          </p:nvSpPr>
          <p:spPr bwMode="auto">
            <a:xfrm>
              <a:off x="10890250" y="5943600"/>
              <a:ext cx="52388" cy="104775"/>
            </a:xfrm>
            <a:custGeom>
              <a:avLst/>
              <a:gdLst>
                <a:gd name="T0" fmla="*/ 296 w 296"/>
                <a:gd name="T1" fmla="*/ 594 h 594"/>
                <a:gd name="T2" fmla="*/ 0 w 296"/>
                <a:gd name="T3" fmla="*/ 297 h 594"/>
                <a:gd name="T4" fmla="*/ 296 w 296"/>
                <a:gd name="T5" fmla="*/ 0 h 594"/>
                <a:gd name="T6" fmla="*/ 296 w 296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594">
                  <a:moveTo>
                    <a:pt x="296" y="594"/>
                  </a:moveTo>
                  <a:lnTo>
                    <a:pt x="0" y="297"/>
                  </a:lnTo>
                  <a:lnTo>
                    <a:pt x="296" y="0"/>
                  </a:lnTo>
                  <a:lnTo>
                    <a:pt x="296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 userDrawn="1"/>
          </p:nvSpPr>
          <p:spPr bwMode="auto">
            <a:xfrm>
              <a:off x="10828338" y="5934075"/>
              <a:ext cx="104775" cy="52388"/>
            </a:xfrm>
            <a:custGeom>
              <a:avLst/>
              <a:gdLst>
                <a:gd name="T0" fmla="*/ 0 w 593"/>
                <a:gd name="T1" fmla="*/ 0 h 296"/>
                <a:gd name="T2" fmla="*/ 296 w 593"/>
                <a:gd name="T3" fmla="*/ 296 h 296"/>
                <a:gd name="T4" fmla="*/ 593 w 593"/>
                <a:gd name="T5" fmla="*/ 0 h 296"/>
                <a:gd name="T6" fmla="*/ 0 w 593"/>
                <a:gd name="T7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6">
                  <a:moveTo>
                    <a:pt x="0" y="0"/>
                  </a:moveTo>
                  <a:lnTo>
                    <a:pt x="296" y="296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 userDrawn="1"/>
          </p:nvSpPr>
          <p:spPr bwMode="auto">
            <a:xfrm>
              <a:off x="11025188" y="6078538"/>
              <a:ext cx="52388" cy="104775"/>
            </a:xfrm>
            <a:custGeom>
              <a:avLst/>
              <a:gdLst>
                <a:gd name="T0" fmla="*/ 297 w 297"/>
                <a:gd name="T1" fmla="*/ 594 h 594"/>
                <a:gd name="T2" fmla="*/ 0 w 297"/>
                <a:gd name="T3" fmla="*/ 297 h 594"/>
                <a:gd name="T4" fmla="*/ 297 w 297"/>
                <a:gd name="T5" fmla="*/ 0 h 594"/>
                <a:gd name="T6" fmla="*/ 297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297" y="594"/>
                  </a:moveTo>
                  <a:lnTo>
                    <a:pt x="0" y="297"/>
                  </a:lnTo>
                  <a:lnTo>
                    <a:pt x="297" y="0"/>
                  </a:lnTo>
                  <a:lnTo>
                    <a:pt x="297" y="59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7" name="Freeform 46"/>
            <p:cNvSpPr>
              <a:spLocks/>
            </p:cNvSpPr>
            <p:nvPr userDrawn="1"/>
          </p:nvSpPr>
          <p:spPr bwMode="auto">
            <a:xfrm>
              <a:off x="10963275" y="6070600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6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6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8" name="Freeform 47"/>
            <p:cNvSpPr>
              <a:spLocks/>
            </p:cNvSpPr>
            <p:nvPr userDrawn="1"/>
          </p:nvSpPr>
          <p:spPr bwMode="auto">
            <a:xfrm>
              <a:off x="11090275" y="6078538"/>
              <a:ext cx="52388" cy="104775"/>
            </a:xfrm>
            <a:custGeom>
              <a:avLst/>
              <a:gdLst>
                <a:gd name="T0" fmla="*/ 0 w 297"/>
                <a:gd name="T1" fmla="*/ 594 h 594"/>
                <a:gd name="T2" fmla="*/ 297 w 297"/>
                <a:gd name="T3" fmla="*/ 297 h 594"/>
                <a:gd name="T4" fmla="*/ 0 w 297"/>
                <a:gd name="T5" fmla="*/ 0 h 594"/>
                <a:gd name="T6" fmla="*/ 0 w 297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94">
                  <a:moveTo>
                    <a:pt x="0" y="594"/>
                  </a:moveTo>
                  <a:lnTo>
                    <a:pt x="297" y="297"/>
                  </a:lnTo>
                  <a:lnTo>
                    <a:pt x="0" y="0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49" name="Freeform 48"/>
            <p:cNvSpPr>
              <a:spLocks/>
            </p:cNvSpPr>
            <p:nvPr userDrawn="1"/>
          </p:nvSpPr>
          <p:spPr bwMode="auto">
            <a:xfrm>
              <a:off x="11098213" y="6070600"/>
              <a:ext cx="104775" cy="52388"/>
            </a:xfrm>
            <a:custGeom>
              <a:avLst/>
              <a:gdLst>
                <a:gd name="T0" fmla="*/ 0 w 593"/>
                <a:gd name="T1" fmla="*/ 0 h 297"/>
                <a:gd name="T2" fmla="*/ 297 w 593"/>
                <a:gd name="T3" fmla="*/ 297 h 297"/>
                <a:gd name="T4" fmla="*/ 593 w 593"/>
                <a:gd name="T5" fmla="*/ 0 h 297"/>
                <a:gd name="T6" fmla="*/ 0 w 593"/>
                <a:gd name="T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297">
                  <a:moveTo>
                    <a:pt x="0" y="0"/>
                  </a:moveTo>
                  <a:lnTo>
                    <a:pt x="297" y="297"/>
                  </a:lnTo>
                  <a:lnTo>
                    <a:pt x="5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50" name="Freeform 49"/>
            <p:cNvSpPr>
              <a:spLocks noEditPoints="1"/>
            </p:cNvSpPr>
            <p:nvPr userDrawn="1"/>
          </p:nvSpPr>
          <p:spPr bwMode="auto">
            <a:xfrm>
              <a:off x="10382250" y="6246813"/>
              <a:ext cx="1403350" cy="250825"/>
            </a:xfrm>
            <a:custGeom>
              <a:avLst/>
              <a:gdLst>
                <a:gd name="T0" fmla="*/ 1265 w 7954"/>
                <a:gd name="T1" fmla="*/ 1328 h 1420"/>
                <a:gd name="T2" fmla="*/ 1498 w 7954"/>
                <a:gd name="T3" fmla="*/ 1306 h 1420"/>
                <a:gd name="T4" fmla="*/ 2900 w 7954"/>
                <a:gd name="T5" fmla="*/ 1065 h 1420"/>
                <a:gd name="T6" fmla="*/ 2936 w 7954"/>
                <a:gd name="T7" fmla="*/ 1106 h 1420"/>
                <a:gd name="T8" fmla="*/ 3227 w 7954"/>
                <a:gd name="T9" fmla="*/ 1420 h 1420"/>
                <a:gd name="T10" fmla="*/ 3300 w 7954"/>
                <a:gd name="T11" fmla="*/ 1299 h 1420"/>
                <a:gd name="T12" fmla="*/ 3243 w 7954"/>
                <a:gd name="T13" fmla="*/ 1058 h 1420"/>
                <a:gd name="T14" fmla="*/ 3155 w 7954"/>
                <a:gd name="T15" fmla="*/ 1194 h 1420"/>
                <a:gd name="T16" fmla="*/ 4598 w 7954"/>
                <a:gd name="T17" fmla="*/ 1271 h 1420"/>
                <a:gd name="T18" fmla="*/ 4253 w 7954"/>
                <a:gd name="T19" fmla="*/ 1255 h 1420"/>
                <a:gd name="T20" fmla="*/ 4587 w 7954"/>
                <a:gd name="T21" fmla="*/ 1164 h 1420"/>
                <a:gd name="T22" fmla="*/ 4298 w 7954"/>
                <a:gd name="T23" fmla="*/ 1252 h 1420"/>
                <a:gd name="T24" fmla="*/ 4665 w 7954"/>
                <a:gd name="T25" fmla="*/ 1412 h 1420"/>
                <a:gd name="T26" fmla="*/ 6278 w 7954"/>
                <a:gd name="T27" fmla="*/ 1402 h 1420"/>
                <a:gd name="T28" fmla="*/ 6273 w 7954"/>
                <a:gd name="T29" fmla="*/ 1354 h 1420"/>
                <a:gd name="T30" fmla="*/ 6125 w 7954"/>
                <a:gd name="T31" fmla="*/ 1069 h 1420"/>
                <a:gd name="T32" fmla="*/ 6110 w 7954"/>
                <a:gd name="T33" fmla="*/ 1145 h 1420"/>
                <a:gd name="T34" fmla="*/ 7849 w 7954"/>
                <a:gd name="T35" fmla="*/ 430 h 1420"/>
                <a:gd name="T36" fmla="*/ 7487 w 7954"/>
                <a:gd name="T37" fmla="*/ 475 h 1420"/>
                <a:gd name="T38" fmla="*/ 7842 w 7954"/>
                <a:gd name="T39" fmla="*/ 590 h 1420"/>
                <a:gd name="T40" fmla="*/ 7523 w 7954"/>
                <a:gd name="T41" fmla="*/ 745 h 1420"/>
                <a:gd name="T42" fmla="*/ 7621 w 7954"/>
                <a:gd name="T43" fmla="*/ 221 h 1420"/>
                <a:gd name="T44" fmla="*/ 7138 w 7954"/>
                <a:gd name="T45" fmla="*/ 774 h 1420"/>
                <a:gd name="T46" fmla="*/ 7181 w 7954"/>
                <a:gd name="T47" fmla="*/ 699 h 1420"/>
                <a:gd name="T48" fmla="*/ 6459 w 7954"/>
                <a:gd name="T49" fmla="*/ 747 h 1420"/>
                <a:gd name="T50" fmla="*/ 6744 w 7954"/>
                <a:gd name="T51" fmla="*/ 585 h 1420"/>
                <a:gd name="T52" fmla="*/ 6462 w 7954"/>
                <a:gd name="T53" fmla="*/ 259 h 1420"/>
                <a:gd name="T54" fmla="*/ 6589 w 7954"/>
                <a:gd name="T55" fmla="*/ 294 h 1420"/>
                <a:gd name="T56" fmla="*/ 6823 w 7954"/>
                <a:gd name="T57" fmla="*/ 537 h 1420"/>
                <a:gd name="T58" fmla="*/ 6175 w 7954"/>
                <a:gd name="T59" fmla="*/ 42 h 1420"/>
                <a:gd name="T60" fmla="*/ 5875 w 7954"/>
                <a:gd name="T61" fmla="*/ 318 h 1420"/>
                <a:gd name="T62" fmla="*/ 5690 w 7954"/>
                <a:gd name="T63" fmla="*/ 675 h 1420"/>
                <a:gd name="T64" fmla="*/ 6030 w 7954"/>
                <a:gd name="T65" fmla="*/ 642 h 1420"/>
                <a:gd name="T66" fmla="*/ 5648 w 7954"/>
                <a:gd name="T67" fmla="*/ 270 h 1420"/>
                <a:gd name="T68" fmla="*/ 5314 w 7954"/>
                <a:gd name="T69" fmla="*/ 430 h 1420"/>
                <a:gd name="T70" fmla="*/ 4952 w 7954"/>
                <a:gd name="T71" fmla="*/ 475 h 1420"/>
                <a:gd name="T72" fmla="*/ 5303 w 7954"/>
                <a:gd name="T73" fmla="*/ 599 h 1420"/>
                <a:gd name="T74" fmla="*/ 5000 w 7954"/>
                <a:gd name="T75" fmla="*/ 751 h 1420"/>
                <a:gd name="T76" fmla="*/ 5070 w 7954"/>
                <a:gd name="T77" fmla="*/ 223 h 1420"/>
                <a:gd name="T78" fmla="*/ 4726 w 7954"/>
                <a:gd name="T79" fmla="*/ 104 h 1420"/>
                <a:gd name="T80" fmla="*/ 4743 w 7954"/>
                <a:gd name="T81" fmla="*/ 36 h 1420"/>
                <a:gd name="T82" fmla="*/ 3950 w 7954"/>
                <a:gd name="T83" fmla="*/ 860 h 1420"/>
                <a:gd name="T84" fmla="*/ 3114 w 7954"/>
                <a:gd name="T85" fmla="*/ 334 h 1420"/>
                <a:gd name="T86" fmla="*/ 3353 w 7954"/>
                <a:gd name="T87" fmla="*/ 252 h 1420"/>
                <a:gd name="T88" fmla="*/ 2478 w 7954"/>
                <a:gd name="T89" fmla="*/ 674 h 1420"/>
                <a:gd name="T90" fmla="*/ 2633 w 7954"/>
                <a:gd name="T91" fmla="*/ 768 h 1420"/>
                <a:gd name="T92" fmla="*/ 2436 w 7954"/>
                <a:gd name="T93" fmla="*/ 470 h 1420"/>
                <a:gd name="T94" fmla="*/ 2452 w 7954"/>
                <a:gd name="T95" fmla="*/ 355 h 1420"/>
                <a:gd name="T96" fmla="*/ 2820 w 7954"/>
                <a:gd name="T97" fmla="*/ 476 h 1420"/>
                <a:gd name="T98" fmla="*/ 1877 w 7954"/>
                <a:gd name="T99" fmla="*/ 650 h 1420"/>
                <a:gd name="T100" fmla="*/ 2028 w 7954"/>
                <a:gd name="T101" fmla="*/ 535 h 1420"/>
                <a:gd name="T102" fmla="*/ 1972 w 7954"/>
                <a:gd name="T103" fmla="*/ 222 h 1420"/>
                <a:gd name="T104" fmla="*/ 1922 w 7954"/>
                <a:gd name="T105" fmla="*/ 330 h 1420"/>
                <a:gd name="T106" fmla="*/ 2264 w 7954"/>
                <a:gd name="T107" fmla="*/ 613 h 1420"/>
                <a:gd name="T108" fmla="*/ 1534 w 7954"/>
                <a:gd name="T109" fmla="*/ 678 h 1420"/>
                <a:gd name="T110" fmla="*/ 1311 w 7954"/>
                <a:gd name="T111" fmla="*/ 749 h 1420"/>
                <a:gd name="T112" fmla="*/ 1609 w 7954"/>
                <a:gd name="T113" fmla="*/ 383 h 1420"/>
                <a:gd name="T114" fmla="*/ 1417 w 7954"/>
                <a:gd name="T115" fmla="*/ 223 h 1420"/>
                <a:gd name="T116" fmla="*/ 774 w 7954"/>
                <a:gd name="T117" fmla="*/ 554 h 1420"/>
                <a:gd name="T118" fmla="*/ 1037 w 7954"/>
                <a:gd name="T119" fmla="*/ 549 h 1420"/>
                <a:gd name="T120" fmla="*/ 664 w 7954"/>
                <a:gd name="T121" fmla="*/ 610 h 1420"/>
                <a:gd name="T122" fmla="*/ 932 w 7954"/>
                <a:gd name="T123" fmla="*/ 298 h 1420"/>
                <a:gd name="T124" fmla="*/ 1057 w 7954"/>
                <a:gd name="T125" fmla="*/ 263 h 1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954" h="1420">
                  <a:moveTo>
                    <a:pt x="1544" y="1267"/>
                  </a:moveTo>
                  <a:lnTo>
                    <a:pt x="1544" y="1282"/>
                  </a:lnTo>
                  <a:lnTo>
                    <a:pt x="1544" y="1297"/>
                  </a:lnTo>
                  <a:lnTo>
                    <a:pt x="1543" y="1304"/>
                  </a:lnTo>
                  <a:lnTo>
                    <a:pt x="1542" y="1311"/>
                  </a:lnTo>
                  <a:lnTo>
                    <a:pt x="1541" y="1318"/>
                  </a:lnTo>
                  <a:lnTo>
                    <a:pt x="1538" y="1326"/>
                  </a:lnTo>
                  <a:lnTo>
                    <a:pt x="1536" y="1333"/>
                  </a:lnTo>
                  <a:lnTo>
                    <a:pt x="1534" y="1339"/>
                  </a:lnTo>
                  <a:lnTo>
                    <a:pt x="1531" y="1346"/>
                  </a:lnTo>
                  <a:lnTo>
                    <a:pt x="1528" y="1352"/>
                  </a:lnTo>
                  <a:lnTo>
                    <a:pt x="1524" y="1359"/>
                  </a:lnTo>
                  <a:lnTo>
                    <a:pt x="1520" y="1366"/>
                  </a:lnTo>
                  <a:lnTo>
                    <a:pt x="1515" y="1372"/>
                  </a:lnTo>
                  <a:lnTo>
                    <a:pt x="1509" y="1378"/>
                  </a:lnTo>
                  <a:lnTo>
                    <a:pt x="1504" y="1383"/>
                  </a:lnTo>
                  <a:lnTo>
                    <a:pt x="1497" y="1388"/>
                  </a:lnTo>
                  <a:lnTo>
                    <a:pt x="1492" y="1392"/>
                  </a:lnTo>
                  <a:lnTo>
                    <a:pt x="1486" y="1396"/>
                  </a:lnTo>
                  <a:lnTo>
                    <a:pt x="1473" y="1404"/>
                  </a:lnTo>
                  <a:lnTo>
                    <a:pt x="1467" y="1407"/>
                  </a:lnTo>
                  <a:lnTo>
                    <a:pt x="1460" y="1409"/>
                  </a:lnTo>
                  <a:lnTo>
                    <a:pt x="1453" y="1412"/>
                  </a:lnTo>
                  <a:lnTo>
                    <a:pt x="1446" y="1414"/>
                  </a:lnTo>
                  <a:lnTo>
                    <a:pt x="1439" y="1415"/>
                  </a:lnTo>
                  <a:lnTo>
                    <a:pt x="1432" y="1417"/>
                  </a:lnTo>
                  <a:lnTo>
                    <a:pt x="1425" y="1418"/>
                  </a:lnTo>
                  <a:lnTo>
                    <a:pt x="1416" y="1419"/>
                  </a:lnTo>
                  <a:lnTo>
                    <a:pt x="1409" y="1419"/>
                  </a:lnTo>
                  <a:lnTo>
                    <a:pt x="1402" y="1419"/>
                  </a:lnTo>
                  <a:lnTo>
                    <a:pt x="1387" y="1419"/>
                  </a:lnTo>
                  <a:lnTo>
                    <a:pt x="1371" y="1417"/>
                  </a:lnTo>
                  <a:lnTo>
                    <a:pt x="1364" y="1416"/>
                  </a:lnTo>
                  <a:lnTo>
                    <a:pt x="1357" y="1414"/>
                  </a:lnTo>
                  <a:lnTo>
                    <a:pt x="1350" y="1412"/>
                  </a:lnTo>
                  <a:lnTo>
                    <a:pt x="1343" y="1410"/>
                  </a:lnTo>
                  <a:lnTo>
                    <a:pt x="1336" y="1407"/>
                  </a:lnTo>
                  <a:lnTo>
                    <a:pt x="1330" y="1404"/>
                  </a:lnTo>
                  <a:lnTo>
                    <a:pt x="1324" y="1400"/>
                  </a:lnTo>
                  <a:lnTo>
                    <a:pt x="1318" y="1396"/>
                  </a:lnTo>
                  <a:lnTo>
                    <a:pt x="1312" y="1392"/>
                  </a:lnTo>
                  <a:lnTo>
                    <a:pt x="1305" y="1388"/>
                  </a:lnTo>
                  <a:lnTo>
                    <a:pt x="1299" y="1383"/>
                  </a:lnTo>
                  <a:lnTo>
                    <a:pt x="1294" y="1378"/>
                  </a:lnTo>
                  <a:lnTo>
                    <a:pt x="1288" y="1372"/>
                  </a:lnTo>
                  <a:lnTo>
                    <a:pt x="1283" y="1365"/>
                  </a:lnTo>
                  <a:lnTo>
                    <a:pt x="1280" y="1360"/>
                  </a:lnTo>
                  <a:lnTo>
                    <a:pt x="1278" y="1357"/>
                  </a:lnTo>
                  <a:lnTo>
                    <a:pt x="1274" y="1350"/>
                  </a:lnTo>
                  <a:lnTo>
                    <a:pt x="1271" y="1343"/>
                  </a:lnTo>
                  <a:lnTo>
                    <a:pt x="1268" y="1335"/>
                  </a:lnTo>
                  <a:lnTo>
                    <a:pt x="1265" y="1328"/>
                  </a:lnTo>
                  <a:lnTo>
                    <a:pt x="1263" y="1320"/>
                  </a:lnTo>
                  <a:lnTo>
                    <a:pt x="1262" y="1313"/>
                  </a:lnTo>
                  <a:lnTo>
                    <a:pt x="1260" y="1306"/>
                  </a:lnTo>
                  <a:lnTo>
                    <a:pt x="1259" y="1292"/>
                  </a:lnTo>
                  <a:lnTo>
                    <a:pt x="1259" y="1278"/>
                  </a:lnTo>
                  <a:lnTo>
                    <a:pt x="1259" y="1265"/>
                  </a:lnTo>
                  <a:lnTo>
                    <a:pt x="1259" y="1064"/>
                  </a:lnTo>
                  <a:lnTo>
                    <a:pt x="1302" y="1064"/>
                  </a:lnTo>
                  <a:lnTo>
                    <a:pt x="1302" y="1261"/>
                  </a:lnTo>
                  <a:lnTo>
                    <a:pt x="1302" y="1273"/>
                  </a:lnTo>
                  <a:lnTo>
                    <a:pt x="1302" y="1285"/>
                  </a:lnTo>
                  <a:lnTo>
                    <a:pt x="1303" y="1298"/>
                  </a:lnTo>
                  <a:lnTo>
                    <a:pt x="1304" y="1303"/>
                  </a:lnTo>
                  <a:lnTo>
                    <a:pt x="1305" y="1309"/>
                  </a:lnTo>
                  <a:lnTo>
                    <a:pt x="1307" y="1315"/>
                  </a:lnTo>
                  <a:lnTo>
                    <a:pt x="1309" y="1321"/>
                  </a:lnTo>
                  <a:lnTo>
                    <a:pt x="1311" y="1327"/>
                  </a:lnTo>
                  <a:lnTo>
                    <a:pt x="1314" y="1333"/>
                  </a:lnTo>
                  <a:lnTo>
                    <a:pt x="1317" y="1338"/>
                  </a:lnTo>
                  <a:lnTo>
                    <a:pt x="1320" y="1343"/>
                  </a:lnTo>
                  <a:lnTo>
                    <a:pt x="1324" y="1348"/>
                  </a:lnTo>
                  <a:lnTo>
                    <a:pt x="1329" y="1353"/>
                  </a:lnTo>
                  <a:lnTo>
                    <a:pt x="1335" y="1359"/>
                  </a:lnTo>
                  <a:lnTo>
                    <a:pt x="1339" y="1362"/>
                  </a:lnTo>
                  <a:lnTo>
                    <a:pt x="1343" y="1366"/>
                  </a:lnTo>
                  <a:lnTo>
                    <a:pt x="1348" y="1368"/>
                  </a:lnTo>
                  <a:lnTo>
                    <a:pt x="1352" y="1370"/>
                  </a:lnTo>
                  <a:lnTo>
                    <a:pt x="1356" y="1372"/>
                  </a:lnTo>
                  <a:lnTo>
                    <a:pt x="1361" y="1374"/>
                  </a:lnTo>
                  <a:lnTo>
                    <a:pt x="1370" y="1377"/>
                  </a:lnTo>
                  <a:lnTo>
                    <a:pt x="1380" y="1379"/>
                  </a:lnTo>
                  <a:lnTo>
                    <a:pt x="1391" y="1380"/>
                  </a:lnTo>
                  <a:lnTo>
                    <a:pt x="1402" y="1381"/>
                  </a:lnTo>
                  <a:lnTo>
                    <a:pt x="1412" y="1380"/>
                  </a:lnTo>
                  <a:lnTo>
                    <a:pt x="1422" y="1379"/>
                  </a:lnTo>
                  <a:lnTo>
                    <a:pt x="1433" y="1377"/>
                  </a:lnTo>
                  <a:lnTo>
                    <a:pt x="1442" y="1375"/>
                  </a:lnTo>
                  <a:lnTo>
                    <a:pt x="1451" y="1371"/>
                  </a:lnTo>
                  <a:lnTo>
                    <a:pt x="1459" y="1367"/>
                  </a:lnTo>
                  <a:lnTo>
                    <a:pt x="1468" y="1361"/>
                  </a:lnTo>
                  <a:lnTo>
                    <a:pt x="1471" y="1358"/>
                  </a:lnTo>
                  <a:lnTo>
                    <a:pt x="1474" y="1355"/>
                  </a:lnTo>
                  <a:lnTo>
                    <a:pt x="1478" y="1351"/>
                  </a:lnTo>
                  <a:lnTo>
                    <a:pt x="1482" y="1346"/>
                  </a:lnTo>
                  <a:lnTo>
                    <a:pt x="1485" y="1342"/>
                  </a:lnTo>
                  <a:lnTo>
                    <a:pt x="1488" y="1337"/>
                  </a:lnTo>
                  <a:lnTo>
                    <a:pt x="1490" y="1333"/>
                  </a:lnTo>
                  <a:lnTo>
                    <a:pt x="1492" y="1328"/>
                  </a:lnTo>
                  <a:lnTo>
                    <a:pt x="1494" y="1322"/>
                  </a:lnTo>
                  <a:lnTo>
                    <a:pt x="1496" y="1317"/>
                  </a:lnTo>
                  <a:lnTo>
                    <a:pt x="1497" y="1311"/>
                  </a:lnTo>
                  <a:lnTo>
                    <a:pt x="1498" y="1306"/>
                  </a:lnTo>
                  <a:lnTo>
                    <a:pt x="1499" y="1294"/>
                  </a:lnTo>
                  <a:lnTo>
                    <a:pt x="1500" y="1281"/>
                  </a:lnTo>
                  <a:lnTo>
                    <a:pt x="1500" y="1267"/>
                  </a:lnTo>
                  <a:lnTo>
                    <a:pt x="1500" y="1064"/>
                  </a:lnTo>
                  <a:lnTo>
                    <a:pt x="1544" y="1064"/>
                  </a:lnTo>
                  <a:lnTo>
                    <a:pt x="1544" y="1267"/>
                  </a:lnTo>
                  <a:close/>
                  <a:moveTo>
                    <a:pt x="1906" y="1412"/>
                  </a:moveTo>
                  <a:lnTo>
                    <a:pt x="1864" y="1412"/>
                  </a:lnTo>
                  <a:lnTo>
                    <a:pt x="1661" y="1130"/>
                  </a:lnTo>
                  <a:lnTo>
                    <a:pt x="1661" y="1412"/>
                  </a:lnTo>
                  <a:lnTo>
                    <a:pt x="1621" y="1412"/>
                  </a:lnTo>
                  <a:lnTo>
                    <a:pt x="1621" y="1064"/>
                  </a:lnTo>
                  <a:lnTo>
                    <a:pt x="1665" y="1064"/>
                  </a:lnTo>
                  <a:lnTo>
                    <a:pt x="1866" y="1343"/>
                  </a:lnTo>
                  <a:lnTo>
                    <a:pt x="1866" y="1064"/>
                  </a:lnTo>
                  <a:lnTo>
                    <a:pt x="1906" y="1064"/>
                  </a:lnTo>
                  <a:lnTo>
                    <a:pt x="1906" y="1412"/>
                  </a:lnTo>
                  <a:close/>
                  <a:moveTo>
                    <a:pt x="2029" y="1064"/>
                  </a:moveTo>
                  <a:lnTo>
                    <a:pt x="2029" y="1412"/>
                  </a:lnTo>
                  <a:lnTo>
                    <a:pt x="1986" y="1412"/>
                  </a:lnTo>
                  <a:lnTo>
                    <a:pt x="1986" y="1064"/>
                  </a:lnTo>
                  <a:lnTo>
                    <a:pt x="2029" y="1064"/>
                  </a:lnTo>
                  <a:close/>
                  <a:moveTo>
                    <a:pt x="2400" y="1064"/>
                  </a:moveTo>
                  <a:lnTo>
                    <a:pt x="2261" y="1412"/>
                  </a:lnTo>
                  <a:lnTo>
                    <a:pt x="2215" y="1412"/>
                  </a:lnTo>
                  <a:lnTo>
                    <a:pt x="2075" y="1064"/>
                  </a:lnTo>
                  <a:lnTo>
                    <a:pt x="2122" y="1064"/>
                  </a:lnTo>
                  <a:lnTo>
                    <a:pt x="2238" y="1361"/>
                  </a:lnTo>
                  <a:lnTo>
                    <a:pt x="2354" y="1064"/>
                  </a:lnTo>
                  <a:lnTo>
                    <a:pt x="2400" y="1064"/>
                  </a:lnTo>
                  <a:close/>
                  <a:moveTo>
                    <a:pt x="2695" y="1412"/>
                  </a:moveTo>
                  <a:lnTo>
                    <a:pt x="2446" y="1412"/>
                  </a:lnTo>
                  <a:lnTo>
                    <a:pt x="2446" y="1064"/>
                  </a:lnTo>
                  <a:lnTo>
                    <a:pt x="2689" y="1064"/>
                  </a:lnTo>
                  <a:lnTo>
                    <a:pt x="2689" y="1102"/>
                  </a:lnTo>
                  <a:lnTo>
                    <a:pt x="2489" y="1102"/>
                  </a:lnTo>
                  <a:lnTo>
                    <a:pt x="2489" y="1217"/>
                  </a:lnTo>
                  <a:lnTo>
                    <a:pt x="2677" y="1217"/>
                  </a:lnTo>
                  <a:lnTo>
                    <a:pt x="2677" y="1254"/>
                  </a:lnTo>
                  <a:lnTo>
                    <a:pt x="2489" y="1254"/>
                  </a:lnTo>
                  <a:lnTo>
                    <a:pt x="2489" y="1374"/>
                  </a:lnTo>
                  <a:lnTo>
                    <a:pt x="2695" y="1374"/>
                  </a:lnTo>
                  <a:lnTo>
                    <a:pt x="2695" y="1412"/>
                  </a:lnTo>
                  <a:close/>
                  <a:moveTo>
                    <a:pt x="3044" y="1412"/>
                  </a:moveTo>
                  <a:lnTo>
                    <a:pt x="2993" y="1412"/>
                  </a:lnTo>
                  <a:lnTo>
                    <a:pt x="2889" y="1267"/>
                  </a:lnTo>
                  <a:lnTo>
                    <a:pt x="2803" y="1267"/>
                  </a:lnTo>
                  <a:lnTo>
                    <a:pt x="2803" y="1412"/>
                  </a:lnTo>
                  <a:lnTo>
                    <a:pt x="2760" y="1412"/>
                  </a:lnTo>
                  <a:lnTo>
                    <a:pt x="2760" y="1064"/>
                  </a:lnTo>
                  <a:lnTo>
                    <a:pt x="2884" y="1064"/>
                  </a:lnTo>
                  <a:lnTo>
                    <a:pt x="2900" y="1065"/>
                  </a:lnTo>
                  <a:lnTo>
                    <a:pt x="2917" y="1065"/>
                  </a:lnTo>
                  <a:lnTo>
                    <a:pt x="2932" y="1067"/>
                  </a:lnTo>
                  <a:lnTo>
                    <a:pt x="2947" y="1069"/>
                  </a:lnTo>
                  <a:lnTo>
                    <a:pt x="2960" y="1072"/>
                  </a:lnTo>
                  <a:lnTo>
                    <a:pt x="2973" y="1078"/>
                  </a:lnTo>
                  <a:lnTo>
                    <a:pt x="2979" y="1081"/>
                  </a:lnTo>
                  <a:lnTo>
                    <a:pt x="2986" y="1084"/>
                  </a:lnTo>
                  <a:lnTo>
                    <a:pt x="2991" y="1089"/>
                  </a:lnTo>
                  <a:lnTo>
                    <a:pt x="2996" y="1093"/>
                  </a:lnTo>
                  <a:lnTo>
                    <a:pt x="3003" y="1102"/>
                  </a:lnTo>
                  <a:lnTo>
                    <a:pt x="3009" y="1110"/>
                  </a:lnTo>
                  <a:lnTo>
                    <a:pt x="3014" y="1119"/>
                  </a:lnTo>
                  <a:lnTo>
                    <a:pt x="3018" y="1127"/>
                  </a:lnTo>
                  <a:lnTo>
                    <a:pt x="3021" y="1137"/>
                  </a:lnTo>
                  <a:lnTo>
                    <a:pt x="3023" y="1146"/>
                  </a:lnTo>
                  <a:lnTo>
                    <a:pt x="3025" y="1154"/>
                  </a:lnTo>
                  <a:lnTo>
                    <a:pt x="3025" y="1163"/>
                  </a:lnTo>
                  <a:lnTo>
                    <a:pt x="3025" y="1170"/>
                  </a:lnTo>
                  <a:lnTo>
                    <a:pt x="3024" y="1178"/>
                  </a:lnTo>
                  <a:lnTo>
                    <a:pt x="3023" y="1185"/>
                  </a:lnTo>
                  <a:lnTo>
                    <a:pt x="3020" y="1192"/>
                  </a:lnTo>
                  <a:lnTo>
                    <a:pt x="3019" y="1197"/>
                  </a:lnTo>
                  <a:lnTo>
                    <a:pt x="3016" y="1203"/>
                  </a:lnTo>
                  <a:lnTo>
                    <a:pt x="3014" y="1208"/>
                  </a:lnTo>
                  <a:lnTo>
                    <a:pt x="3011" y="1214"/>
                  </a:lnTo>
                  <a:lnTo>
                    <a:pt x="3008" y="1219"/>
                  </a:lnTo>
                  <a:lnTo>
                    <a:pt x="3005" y="1223"/>
                  </a:lnTo>
                  <a:lnTo>
                    <a:pt x="3002" y="1227"/>
                  </a:lnTo>
                  <a:lnTo>
                    <a:pt x="2998" y="1231"/>
                  </a:lnTo>
                  <a:lnTo>
                    <a:pt x="2991" y="1238"/>
                  </a:lnTo>
                  <a:lnTo>
                    <a:pt x="2982" y="1243"/>
                  </a:lnTo>
                  <a:lnTo>
                    <a:pt x="2974" y="1248"/>
                  </a:lnTo>
                  <a:lnTo>
                    <a:pt x="2966" y="1253"/>
                  </a:lnTo>
                  <a:lnTo>
                    <a:pt x="2952" y="1259"/>
                  </a:lnTo>
                  <a:lnTo>
                    <a:pt x="2941" y="1262"/>
                  </a:lnTo>
                  <a:lnTo>
                    <a:pt x="2935" y="1263"/>
                  </a:lnTo>
                  <a:lnTo>
                    <a:pt x="3044" y="1412"/>
                  </a:lnTo>
                  <a:close/>
                  <a:moveTo>
                    <a:pt x="2981" y="1165"/>
                  </a:moveTo>
                  <a:lnTo>
                    <a:pt x="2981" y="1158"/>
                  </a:lnTo>
                  <a:lnTo>
                    <a:pt x="2980" y="1152"/>
                  </a:lnTo>
                  <a:lnTo>
                    <a:pt x="2979" y="1146"/>
                  </a:lnTo>
                  <a:lnTo>
                    <a:pt x="2977" y="1141"/>
                  </a:lnTo>
                  <a:lnTo>
                    <a:pt x="2975" y="1135"/>
                  </a:lnTo>
                  <a:lnTo>
                    <a:pt x="2972" y="1130"/>
                  </a:lnTo>
                  <a:lnTo>
                    <a:pt x="2969" y="1126"/>
                  </a:lnTo>
                  <a:lnTo>
                    <a:pt x="2966" y="1122"/>
                  </a:lnTo>
                  <a:lnTo>
                    <a:pt x="2962" y="1118"/>
                  </a:lnTo>
                  <a:lnTo>
                    <a:pt x="2957" y="1115"/>
                  </a:lnTo>
                  <a:lnTo>
                    <a:pt x="2953" y="1112"/>
                  </a:lnTo>
                  <a:lnTo>
                    <a:pt x="2948" y="1110"/>
                  </a:lnTo>
                  <a:lnTo>
                    <a:pt x="2942" y="1108"/>
                  </a:lnTo>
                  <a:lnTo>
                    <a:pt x="2936" y="1106"/>
                  </a:lnTo>
                  <a:lnTo>
                    <a:pt x="2931" y="1104"/>
                  </a:lnTo>
                  <a:lnTo>
                    <a:pt x="2925" y="1103"/>
                  </a:lnTo>
                  <a:lnTo>
                    <a:pt x="2919" y="1102"/>
                  </a:lnTo>
                  <a:lnTo>
                    <a:pt x="2913" y="1102"/>
                  </a:lnTo>
                  <a:lnTo>
                    <a:pt x="2900" y="1101"/>
                  </a:lnTo>
                  <a:lnTo>
                    <a:pt x="2876" y="1100"/>
                  </a:lnTo>
                  <a:lnTo>
                    <a:pt x="2803" y="1100"/>
                  </a:lnTo>
                  <a:lnTo>
                    <a:pt x="2803" y="1231"/>
                  </a:lnTo>
                  <a:lnTo>
                    <a:pt x="2873" y="1231"/>
                  </a:lnTo>
                  <a:lnTo>
                    <a:pt x="2892" y="1231"/>
                  </a:lnTo>
                  <a:lnTo>
                    <a:pt x="2901" y="1230"/>
                  </a:lnTo>
                  <a:lnTo>
                    <a:pt x="2911" y="1229"/>
                  </a:lnTo>
                  <a:lnTo>
                    <a:pt x="2921" y="1228"/>
                  </a:lnTo>
                  <a:lnTo>
                    <a:pt x="2929" y="1227"/>
                  </a:lnTo>
                  <a:lnTo>
                    <a:pt x="2938" y="1224"/>
                  </a:lnTo>
                  <a:lnTo>
                    <a:pt x="2947" y="1222"/>
                  </a:lnTo>
                  <a:lnTo>
                    <a:pt x="2954" y="1218"/>
                  </a:lnTo>
                  <a:lnTo>
                    <a:pt x="2961" y="1214"/>
                  </a:lnTo>
                  <a:lnTo>
                    <a:pt x="2964" y="1210"/>
                  </a:lnTo>
                  <a:lnTo>
                    <a:pt x="2966" y="1207"/>
                  </a:lnTo>
                  <a:lnTo>
                    <a:pt x="2971" y="1201"/>
                  </a:lnTo>
                  <a:lnTo>
                    <a:pt x="2975" y="1194"/>
                  </a:lnTo>
                  <a:lnTo>
                    <a:pt x="2977" y="1190"/>
                  </a:lnTo>
                  <a:lnTo>
                    <a:pt x="2978" y="1186"/>
                  </a:lnTo>
                  <a:lnTo>
                    <a:pt x="2979" y="1181"/>
                  </a:lnTo>
                  <a:lnTo>
                    <a:pt x="2980" y="1177"/>
                  </a:lnTo>
                  <a:lnTo>
                    <a:pt x="2981" y="1170"/>
                  </a:lnTo>
                  <a:lnTo>
                    <a:pt x="2981" y="1165"/>
                  </a:lnTo>
                  <a:close/>
                  <a:moveTo>
                    <a:pt x="3349" y="1317"/>
                  </a:moveTo>
                  <a:lnTo>
                    <a:pt x="3348" y="1329"/>
                  </a:lnTo>
                  <a:lnTo>
                    <a:pt x="3346" y="1340"/>
                  </a:lnTo>
                  <a:lnTo>
                    <a:pt x="3345" y="1345"/>
                  </a:lnTo>
                  <a:lnTo>
                    <a:pt x="3343" y="1350"/>
                  </a:lnTo>
                  <a:lnTo>
                    <a:pt x="3339" y="1360"/>
                  </a:lnTo>
                  <a:lnTo>
                    <a:pt x="3333" y="1370"/>
                  </a:lnTo>
                  <a:lnTo>
                    <a:pt x="3327" y="1378"/>
                  </a:lnTo>
                  <a:lnTo>
                    <a:pt x="3323" y="1382"/>
                  </a:lnTo>
                  <a:lnTo>
                    <a:pt x="3320" y="1385"/>
                  </a:lnTo>
                  <a:lnTo>
                    <a:pt x="3316" y="1389"/>
                  </a:lnTo>
                  <a:lnTo>
                    <a:pt x="3312" y="1392"/>
                  </a:lnTo>
                  <a:lnTo>
                    <a:pt x="3307" y="1395"/>
                  </a:lnTo>
                  <a:lnTo>
                    <a:pt x="3302" y="1398"/>
                  </a:lnTo>
                  <a:lnTo>
                    <a:pt x="3297" y="1402"/>
                  </a:lnTo>
                  <a:lnTo>
                    <a:pt x="3291" y="1405"/>
                  </a:lnTo>
                  <a:lnTo>
                    <a:pt x="3286" y="1407"/>
                  </a:lnTo>
                  <a:lnTo>
                    <a:pt x="3280" y="1409"/>
                  </a:lnTo>
                  <a:lnTo>
                    <a:pt x="3274" y="1411"/>
                  </a:lnTo>
                  <a:lnTo>
                    <a:pt x="3268" y="1413"/>
                  </a:lnTo>
                  <a:lnTo>
                    <a:pt x="3262" y="1415"/>
                  </a:lnTo>
                  <a:lnTo>
                    <a:pt x="3255" y="1416"/>
                  </a:lnTo>
                  <a:lnTo>
                    <a:pt x="3241" y="1418"/>
                  </a:lnTo>
                  <a:lnTo>
                    <a:pt x="3227" y="1420"/>
                  </a:lnTo>
                  <a:lnTo>
                    <a:pt x="3211" y="1420"/>
                  </a:lnTo>
                  <a:lnTo>
                    <a:pt x="3202" y="1420"/>
                  </a:lnTo>
                  <a:lnTo>
                    <a:pt x="3193" y="1419"/>
                  </a:lnTo>
                  <a:lnTo>
                    <a:pt x="3176" y="1418"/>
                  </a:lnTo>
                  <a:lnTo>
                    <a:pt x="3169" y="1416"/>
                  </a:lnTo>
                  <a:lnTo>
                    <a:pt x="3162" y="1415"/>
                  </a:lnTo>
                  <a:lnTo>
                    <a:pt x="3155" y="1413"/>
                  </a:lnTo>
                  <a:lnTo>
                    <a:pt x="3148" y="1411"/>
                  </a:lnTo>
                  <a:lnTo>
                    <a:pt x="3135" y="1406"/>
                  </a:lnTo>
                  <a:lnTo>
                    <a:pt x="3125" y="1400"/>
                  </a:lnTo>
                  <a:lnTo>
                    <a:pt x="3115" y="1395"/>
                  </a:lnTo>
                  <a:lnTo>
                    <a:pt x="3106" y="1389"/>
                  </a:lnTo>
                  <a:lnTo>
                    <a:pt x="3098" y="1383"/>
                  </a:lnTo>
                  <a:lnTo>
                    <a:pt x="3092" y="1378"/>
                  </a:lnTo>
                  <a:lnTo>
                    <a:pt x="3086" y="1372"/>
                  </a:lnTo>
                  <a:lnTo>
                    <a:pt x="3082" y="1367"/>
                  </a:lnTo>
                  <a:lnTo>
                    <a:pt x="3075" y="1358"/>
                  </a:lnTo>
                  <a:lnTo>
                    <a:pt x="3072" y="1353"/>
                  </a:lnTo>
                  <a:lnTo>
                    <a:pt x="3103" y="1329"/>
                  </a:lnTo>
                  <a:lnTo>
                    <a:pt x="3106" y="1334"/>
                  </a:lnTo>
                  <a:lnTo>
                    <a:pt x="3112" y="1340"/>
                  </a:lnTo>
                  <a:lnTo>
                    <a:pt x="3120" y="1349"/>
                  </a:lnTo>
                  <a:lnTo>
                    <a:pt x="3125" y="1353"/>
                  </a:lnTo>
                  <a:lnTo>
                    <a:pt x="3131" y="1358"/>
                  </a:lnTo>
                  <a:lnTo>
                    <a:pt x="3137" y="1362"/>
                  </a:lnTo>
                  <a:lnTo>
                    <a:pt x="3146" y="1368"/>
                  </a:lnTo>
                  <a:lnTo>
                    <a:pt x="3154" y="1372"/>
                  </a:lnTo>
                  <a:lnTo>
                    <a:pt x="3163" y="1375"/>
                  </a:lnTo>
                  <a:lnTo>
                    <a:pt x="3173" y="1378"/>
                  </a:lnTo>
                  <a:lnTo>
                    <a:pt x="3185" y="1380"/>
                  </a:lnTo>
                  <a:lnTo>
                    <a:pt x="3197" y="1382"/>
                  </a:lnTo>
                  <a:lnTo>
                    <a:pt x="3210" y="1382"/>
                  </a:lnTo>
                  <a:lnTo>
                    <a:pt x="3221" y="1382"/>
                  </a:lnTo>
                  <a:lnTo>
                    <a:pt x="3231" y="1381"/>
                  </a:lnTo>
                  <a:lnTo>
                    <a:pt x="3240" y="1380"/>
                  </a:lnTo>
                  <a:lnTo>
                    <a:pt x="3248" y="1378"/>
                  </a:lnTo>
                  <a:lnTo>
                    <a:pt x="3257" y="1376"/>
                  </a:lnTo>
                  <a:lnTo>
                    <a:pt x="3265" y="1373"/>
                  </a:lnTo>
                  <a:lnTo>
                    <a:pt x="3272" y="1370"/>
                  </a:lnTo>
                  <a:lnTo>
                    <a:pt x="3278" y="1366"/>
                  </a:lnTo>
                  <a:lnTo>
                    <a:pt x="3284" y="1361"/>
                  </a:lnTo>
                  <a:lnTo>
                    <a:pt x="3288" y="1356"/>
                  </a:lnTo>
                  <a:lnTo>
                    <a:pt x="3291" y="1354"/>
                  </a:lnTo>
                  <a:lnTo>
                    <a:pt x="3293" y="1351"/>
                  </a:lnTo>
                  <a:lnTo>
                    <a:pt x="3297" y="1346"/>
                  </a:lnTo>
                  <a:lnTo>
                    <a:pt x="3300" y="1339"/>
                  </a:lnTo>
                  <a:lnTo>
                    <a:pt x="3302" y="1333"/>
                  </a:lnTo>
                  <a:lnTo>
                    <a:pt x="3303" y="1326"/>
                  </a:lnTo>
                  <a:lnTo>
                    <a:pt x="3304" y="1317"/>
                  </a:lnTo>
                  <a:lnTo>
                    <a:pt x="3303" y="1309"/>
                  </a:lnTo>
                  <a:lnTo>
                    <a:pt x="3301" y="1302"/>
                  </a:lnTo>
                  <a:lnTo>
                    <a:pt x="3300" y="1299"/>
                  </a:lnTo>
                  <a:lnTo>
                    <a:pt x="3298" y="1296"/>
                  </a:lnTo>
                  <a:lnTo>
                    <a:pt x="3293" y="1290"/>
                  </a:lnTo>
                  <a:lnTo>
                    <a:pt x="3291" y="1287"/>
                  </a:lnTo>
                  <a:lnTo>
                    <a:pt x="3288" y="1284"/>
                  </a:lnTo>
                  <a:lnTo>
                    <a:pt x="3283" y="1280"/>
                  </a:lnTo>
                  <a:lnTo>
                    <a:pt x="3276" y="1276"/>
                  </a:lnTo>
                  <a:lnTo>
                    <a:pt x="3269" y="1272"/>
                  </a:lnTo>
                  <a:lnTo>
                    <a:pt x="3261" y="1269"/>
                  </a:lnTo>
                  <a:lnTo>
                    <a:pt x="3252" y="1267"/>
                  </a:lnTo>
                  <a:lnTo>
                    <a:pt x="3233" y="1262"/>
                  </a:lnTo>
                  <a:lnTo>
                    <a:pt x="3193" y="1252"/>
                  </a:lnTo>
                  <a:lnTo>
                    <a:pt x="3172" y="1246"/>
                  </a:lnTo>
                  <a:lnTo>
                    <a:pt x="3162" y="1244"/>
                  </a:lnTo>
                  <a:lnTo>
                    <a:pt x="3152" y="1240"/>
                  </a:lnTo>
                  <a:lnTo>
                    <a:pt x="3143" y="1237"/>
                  </a:lnTo>
                  <a:lnTo>
                    <a:pt x="3133" y="1233"/>
                  </a:lnTo>
                  <a:lnTo>
                    <a:pt x="3125" y="1228"/>
                  </a:lnTo>
                  <a:lnTo>
                    <a:pt x="3117" y="1223"/>
                  </a:lnTo>
                  <a:lnTo>
                    <a:pt x="3110" y="1217"/>
                  </a:lnTo>
                  <a:lnTo>
                    <a:pt x="3103" y="1210"/>
                  </a:lnTo>
                  <a:lnTo>
                    <a:pt x="3096" y="1203"/>
                  </a:lnTo>
                  <a:lnTo>
                    <a:pt x="3092" y="1195"/>
                  </a:lnTo>
                  <a:lnTo>
                    <a:pt x="3088" y="1186"/>
                  </a:lnTo>
                  <a:lnTo>
                    <a:pt x="3086" y="1181"/>
                  </a:lnTo>
                  <a:lnTo>
                    <a:pt x="3085" y="1176"/>
                  </a:lnTo>
                  <a:lnTo>
                    <a:pt x="3084" y="1170"/>
                  </a:lnTo>
                  <a:lnTo>
                    <a:pt x="3083" y="1164"/>
                  </a:lnTo>
                  <a:lnTo>
                    <a:pt x="3082" y="1159"/>
                  </a:lnTo>
                  <a:lnTo>
                    <a:pt x="3082" y="1152"/>
                  </a:lnTo>
                  <a:lnTo>
                    <a:pt x="3083" y="1143"/>
                  </a:lnTo>
                  <a:lnTo>
                    <a:pt x="3083" y="1139"/>
                  </a:lnTo>
                  <a:lnTo>
                    <a:pt x="3084" y="1134"/>
                  </a:lnTo>
                  <a:lnTo>
                    <a:pt x="3087" y="1125"/>
                  </a:lnTo>
                  <a:lnTo>
                    <a:pt x="3090" y="1116"/>
                  </a:lnTo>
                  <a:lnTo>
                    <a:pt x="3095" y="1108"/>
                  </a:lnTo>
                  <a:lnTo>
                    <a:pt x="3101" y="1101"/>
                  </a:lnTo>
                  <a:lnTo>
                    <a:pt x="3108" y="1092"/>
                  </a:lnTo>
                  <a:lnTo>
                    <a:pt x="3111" y="1089"/>
                  </a:lnTo>
                  <a:lnTo>
                    <a:pt x="3115" y="1085"/>
                  </a:lnTo>
                  <a:lnTo>
                    <a:pt x="3119" y="1082"/>
                  </a:lnTo>
                  <a:lnTo>
                    <a:pt x="3123" y="1079"/>
                  </a:lnTo>
                  <a:lnTo>
                    <a:pt x="3133" y="1074"/>
                  </a:lnTo>
                  <a:lnTo>
                    <a:pt x="3144" y="1069"/>
                  </a:lnTo>
                  <a:lnTo>
                    <a:pt x="3155" y="1064"/>
                  </a:lnTo>
                  <a:lnTo>
                    <a:pt x="3161" y="1063"/>
                  </a:lnTo>
                  <a:lnTo>
                    <a:pt x="3167" y="1060"/>
                  </a:lnTo>
                  <a:lnTo>
                    <a:pt x="3181" y="1058"/>
                  </a:lnTo>
                  <a:lnTo>
                    <a:pt x="3188" y="1057"/>
                  </a:lnTo>
                  <a:lnTo>
                    <a:pt x="3195" y="1056"/>
                  </a:lnTo>
                  <a:lnTo>
                    <a:pt x="3210" y="1056"/>
                  </a:lnTo>
                  <a:lnTo>
                    <a:pt x="3228" y="1056"/>
                  </a:lnTo>
                  <a:lnTo>
                    <a:pt x="3243" y="1058"/>
                  </a:lnTo>
                  <a:lnTo>
                    <a:pt x="3258" y="1062"/>
                  </a:lnTo>
                  <a:lnTo>
                    <a:pt x="3271" y="1065"/>
                  </a:lnTo>
                  <a:lnTo>
                    <a:pt x="3283" y="1069"/>
                  </a:lnTo>
                  <a:lnTo>
                    <a:pt x="3293" y="1074"/>
                  </a:lnTo>
                  <a:lnTo>
                    <a:pt x="3303" y="1079"/>
                  </a:lnTo>
                  <a:lnTo>
                    <a:pt x="3312" y="1085"/>
                  </a:lnTo>
                  <a:lnTo>
                    <a:pt x="3319" y="1090"/>
                  </a:lnTo>
                  <a:lnTo>
                    <a:pt x="3325" y="1096"/>
                  </a:lnTo>
                  <a:lnTo>
                    <a:pt x="3330" y="1102"/>
                  </a:lnTo>
                  <a:lnTo>
                    <a:pt x="3335" y="1107"/>
                  </a:lnTo>
                  <a:lnTo>
                    <a:pt x="3342" y="1115"/>
                  </a:lnTo>
                  <a:lnTo>
                    <a:pt x="3345" y="1120"/>
                  </a:lnTo>
                  <a:lnTo>
                    <a:pt x="3315" y="1144"/>
                  </a:lnTo>
                  <a:lnTo>
                    <a:pt x="3312" y="1140"/>
                  </a:lnTo>
                  <a:lnTo>
                    <a:pt x="3307" y="1133"/>
                  </a:lnTo>
                  <a:lnTo>
                    <a:pt x="3303" y="1129"/>
                  </a:lnTo>
                  <a:lnTo>
                    <a:pt x="3298" y="1125"/>
                  </a:lnTo>
                  <a:lnTo>
                    <a:pt x="3292" y="1121"/>
                  </a:lnTo>
                  <a:lnTo>
                    <a:pt x="3286" y="1116"/>
                  </a:lnTo>
                  <a:lnTo>
                    <a:pt x="3280" y="1112"/>
                  </a:lnTo>
                  <a:lnTo>
                    <a:pt x="3273" y="1108"/>
                  </a:lnTo>
                  <a:lnTo>
                    <a:pt x="3264" y="1104"/>
                  </a:lnTo>
                  <a:lnTo>
                    <a:pt x="3254" y="1101"/>
                  </a:lnTo>
                  <a:lnTo>
                    <a:pt x="3245" y="1097"/>
                  </a:lnTo>
                  <a:lnTo>
                    <a:pt x="3234" y="1095"/>
                  </a:lnTo>
                  <a:lnTo>
                    <a:pt x="3223" y="1093"/>
                  </a:lnTo>
                  <a:lnTo>
                    <a:pt x="3210" y="1093"/>
                  </a:lnTo>
                  <a:lnTo>
                    <a:pt x="3201" y="1093"/>
                  </a:lnTo>
                  <a:lnTo>
                    <a:pt x="3192" y="1094"/>
                  </a:lnTo>
                  <a:lnTo>
                    <a:pt x="3184" y="1095"/>
                  </a:lnTo>
                  <a:lnTo>
                    <a:pt x="3176" y="1097"/>
                  </a:lnTo>
                  <a:lnTo>
                    <a:pt x="3169" y="1098"/>
                  </a:lnTo>
                  <a:lnTo>
                    <a:pt x="3162" y="1102"/>
                  </a:lnTo>
                  <a:lnTo>
                    <a:pt x="3159" y="1103"/>
                  </a:lnTo>
                  <a:lnTo>
                    <a:pt x="3156" y="1105"/>
                  </a:lnTo>
                  <a:lnTo>
                    <a:pt x="3150" y="1108"/>
                  </a:lnTo>
                  <a:lnTo>
                    <a:pt x="3145" y="1112"/>
                  </a:lnTo>
                  <a:lnTo>
                    <a:pt x="3141" y="1116"/>
                  </a:lnTo>
                  <a:lnTo>
                    <a:pt x="3136" y="1121"/>
                  </a:lnTo>
                  <a:lnTo>
                    <a:pt x="3133" y="1126"/>
                  </a:lnTo>
                  <a:lnTo>
                    <a:pt x="3131" y="1131"/>
                  </a:lnTo>
                  <a:lnTo>
                    <a:pt x="3129" y="1138"/>
                  </a:lnTo>
                  <a:lnTo>
                    <a:pt x="3128" y="1145"/>
                  </a:lnTo>
                  <a:lnTo>
                    <a:pt x="3127" y="1151"/>
                  </a:lnTo>
                  <a:lnTo>
                    <a:pt x="3128" y="1160"/>
                  </a:lnTo>
                  <a:lnTo>
                    <a:pt x="3130" y="1167"/>
                  </a:lnTo>
                  <a:lnTo>
                    <a:pt x="3131" y="1170"/>
                  </a:lnTo>
                  <a:lnTo>
                    <a:pt x="3133" y="1175"/>
                  </a:lnTo>
                  <a:lnTo>
                    <a:pt x="3136" y="1180"/>
                  </a:lnTo>
                  <a:lnTo>
                    <a:pt x="3142" y="1186"/>
                  </a:lnTo>
                  <a:lnTo>
                    <a:pt x="3148" y="1190"/>
                  </a:lnTo>
                  <a:lnTo>
                    <a:pt x="3155" y="1194"/>
                  </a:lnTo>
                  <a:lnTo>
                    <a:pt x="3162" y="1198"/>
                  </a:lnTo>
                  <a:lnTo>
                    <a:pt x="3170" y="1201"/>
                  </a:lnTo>
                  <a:lnTo>
                    <a:pt x="3179" y="1204"/>
                  </a:lnTo>
                  <a:lnTo>
                    <a:pt x="3197" y="1209"/>
                  </a:lnTo>
                  <a:lnTo>
                    <a:pt x="3218" y="1214"/>
                  </a:lnTo>
                  <a:lnTo>
                    <a:pt x="3238" y="1218"/>
                  </a:lnTo>
                  <a:lnTo>
                    <a:pt x="3259" y="1223"/>
                  </a:lnTo>
                  <a:lnTo>
                    <a:pt x="3278" y="1229"/>
                  </a:lnTo>
                  <a:lnTo>
                    <a:pt x="3288" y="1232"/>
                  </a:lnTo>
                  <a:lnTo>
                    <a:pt x="3298" y="1236"/>
                  </a:lnTo>
                  <a:lnTo>
                    <a:pt x="3306" y="1240"/>
                  </a:lnTo>
                  <a:lnTo>
                    <a:pt x="3314" y="1245"/>
                  </a:lnTo>
                  <a:lnTo>
                    <a:pt x="3321" y="1252"/>
                  </a:lnTo>
                  <a:lnTo>
                    <a:pt x="3328" y="1259"/>
                  </a:lnTo>
                  <a:lnTo>
                    <a:pt x="3333" y="1266"/>
                  </a:lnTo>
                  <a:lnTo>
                    <a:pt x="3337" y="1270"/>
                  </a:lnTo>
                  <a:lnTo>
                    <a:pt x="3339" y="1274"/>
                  </a:lnTo>
                  <a:lnTo>
                    <a:pt x="3343" y="1283"/>
                  </a:lnTo>
                  <a:lnTo>
                    <a:pt x="3346" y="1294"/>
                  </a:lnTo>
                  <a:lnTo>
                    <a:pt x="3347" y="1299"/>
                  </a:lnTo>
                  <a:lnTo>
                    <a:pt x="3348" y="1305"/>
                  </a:lnTo>
                  <a:lnTo>
                    <a:pt x="3348" y="1311"/>
                  </a:lnTo>
                  <a:lnTo>
                    <a:pt x="3349" y="1317"/>
                  </a:lnTo>
                  <a:close/>
                  <a:moveTo>
                    <a:pt x="3462" y="1064"/>
                  </a:moveTo>
                  <a:lnTo>
                    <a:pt x="3462" y="1412"/>
                  </a:lnTo>
                  <a:lnTo>
                    <a:pt x="3419" y="1412"/>
                  </a:lnTo>
                  <a:lnTo>
                    <a:pt x="3419" y="1064"/>
                  </a:lnTo>
                  <a:lnTo>
                    <a:pt x="3462" y="1064"/>
                  </a:lnTo>
                  <a:close/>
                  <a:moveTo>
                    <a:pt x="3791" y="1102"/>
                  </a:moveTo>
                  <a:lnTo>
                    <a:pt x="3671" y="1102"/>
                  </a:lnTo>
                  <a:lnTo>
                    <a:pt x="3671" y="1412"/>
                  </a:lnTo>
                  <a:lnTo>
                    <a:pt x="3628" y="1412"/>
                  </a:lnTo>
                  <a:lnTo>
                    <a:pt x="3628" y="1102"/>
                  </a:lnTo>
                  <a:lnTo>
                    <a:pt x="3508" y="1102"/>
                  </a:lnTo>
                  <a:lnTo>
                    <a:pt x="3508" y="1064"/>
                  </a:lnTo>
                  <a:lnTo>
                    <a:pt x="3791" y="1064"/>
                  </a:lnTo>
                  <a:lnTo>
                    <a:pt x="3791" y="1102"/>
                  </a:lnTo>
                  <a:close/>
                  <a:moveTo>
                    <a:pt x="4104" y="1064"/>
                  </a:moveTo>
                  <a:lnTo>
                    <a:pt x="3975" y="1259"/>
                  </a:lnTo>
                  <a:lnTo>
                    <a:pt x="3975" y="1412"/>
                  </a:lnTo>
                  <a:lnTo>
                    <a:pt x="3932" y="1412"/>
                  </a:lnTo>
                  <a:lnTo>
                    <a:pt x="3932" y="1259"/>
                  </a:lnTo>
                  <a:lnTo>
                    <a:pt x="3804" y="1064"/>
                  </a:lnTo>
                  <a:lnTo>
                    <a:pt x="3854" y="1064"/>
                  </a:lnTo>
                  <a:lnTo>
                    <a:pt x="3955" y="1221"/>
                  </a:lnTo>
                  <a:lnTo>
                    <a:pt x="4056" y="1064"/>
                  </a:lnTo>
                  <a:lnTo>
                    <a:pt x="4104" y="1064"/>
                  </a:lnTo>
                  <a:close/>
                  <a:moveTo>
                    <a:pt x="4600" y="1238"/>
                  </a:moveTo>
                  <a:lnTo>
                    <a:pt x="4600" y="1246"/>
                  </a:lnTo>
                  <a:lnTo>
                    <a:pt x="4600" y="1255"/>
                  </a:lnTo>
                  <a:lnTo>
                    <a:pt x="4599" y="1263"/>
                  </a:lnTo>
                  <a:lnTo>
                    <a:pt x="4598" y="1271"/>
                  </a:lnTo>
                  <a:lnTo>
                    <a:pt x="4596" y="1279"/>
                  </a:lnTo>
                  <a:lnTo>
                    <a:pt x="4594" y="1287"/>
                  </a:lnTo>
                  <a:lnTo>
                    <a:pt x="4590" y="1304"/>
                  </a:lnTo>
                  <a:lnTo>
                    <a:pt x="4584" y="1319"/>
                  </a:lnTo>
                  <a:lnTo>
                    <a:pt x="4580" y="1328"/>
                  </a:lnTo>
                  <a:lnTo>
                    <a:pt x="4576" y="1335"/>
                  </a:lnTo>
                  <a:lnTo>
                    <a:pt x="4572" y="1342"/>
                  </a:lnTo>
                  <a:lnTo>
                    <a:pt x="4567" y="1349"/>
                  </a:lnTo>
                  <a:lnTo>
                    <a:pt x="4563" y="1356"/>
                  </a:lnTo>
                  <a:lnTo>
                    <a:pt x="4557" y="1362"/>
                  </a:lnTo>
                  <a:lnTo>
                    <a:pt x="4552" y="1369"/>
                  </a:lnTo>
                  <a:lnTo>
                    <a:pt x="4546" y="1375"/>
                  </a:lnTo>
                  <a:lnTo>
                    <a:pt x="4539" y="1381"/>
                  </a:lnTo>
                  <a:lnTo>
                    <a:pt x="4533" y="1386"/>
                  </a:lnTo>
                  <a:lnTo>
                    <a:pt x="4526" y="1391"/>
                  </a:lnTo>
                  <a:lnTo>
                    <a:pt x="4519" y="1396"/>
                  </a:lnTo>
                  <a:lnTo>
                    <a:pt x="4511" y="1400"/>
                  </a:lnTo>
                  <a:lnTo>
                    <a:pt x="4503" y="1405"/>
                  </a:lnTo>
                  <a:lnTo>
                    <a:pt x="4494" y="1408"/>
                  </a:lnTo>
                  <a:lnTo>
                    <a:pt x="4486" y="1411"/>
                  </a:lnTo>
                  <a:lnTo>
                    <a:pt x="4477" y="1414"/>
                  </a:lnTo>
                  <a:lnTo>
                    <a:pt x="4468" y="1416"/>
                  </a:lnTo>
                  <a:lnTo>
                    <a:pt x="4458" y="1418"/>
                  </a:lnTo>
                  <a:lnTo>
                    <a:pt x="4448" y="1419"/>
                  </a:lnTo>
                  <a:lnTo>
                    <a:pt x="4437" y="1420"/>
                  </a:lnTo>
                  <a:lnTo>
                    <a:pt x="4427" y="1420"/>
                  </a:lnTo>
                  <a:lnTo>
                    <a:pt x="4415" y="1420"/>
                  </a:lnTo>
                  <a:lnTo>
                    <a:pt x="4405" y="1419"/>
                  </a:lnTo>
                  <a:lnTo>
                    <a:pt x="4395" y="1418"/>
                  </a:lnTo>
                  <a:lnTo>
                    <a:pt x="4385" y="1416"/>
                  </a:lnTo>
                  <a:lnTo>
                    <a:pt x="4376" y="1414"/>
                  </a:lnTo>
                  <a:lnTo>
                    <a:pt x="4367" y="1411"/>
                  </a:lnTo>
                  <a:lnTo>
                    <a:pt x="4358" y="1408"/>
                  </a:lnTo>
                  <a:lnTo>
                    <a:pt x="4350" y="1405"/>
                  </a:lnTo>
                  <a:lnTo>
                    <a:pt x="4341" y="1400"/>
                  </a:lnTo>
                  <a:lnTo>
                    <a:pt x="4334" y="1396"/>
                  </a:lnTo>
                  <a:lnTo>
                    <a:pt x="4320" y="1386"/>
                  </a:lnTo>
                  <a:lnTo>
                    <a:pt x="4314" y="1381"/>
                  </a:lnTo>
                  <a:lnTo>
                    <a:pt x="4307" y="1375"/>
                  </a:lnTo>
                  <a:lnTo>
                    <a:pt x="4301" y="1369"/>
                  </a:lnTo>
                  <a:lnTo>
                    <a:pt x="4295" y="1362"/>
                  </a:lnTo>
                  <a:lnTo>
                    <a:pt x="4290" y="1356"/>
                  </a:lnTo>
                  <a:lnTo>
                    <a:pt x="4285" y="1349"/>
                  </a:lnTo>
                  <a:lnTo>
                    <a:pt x="4281" y="1342"/>
                  </a:lnTo>
                  <a:lnTo>
                    <a:pt x="4277" y="1335"/>
                  </a:lnTo>
                  <a:lnTo>
                    <a:pt x="4269" y="1319"/>
                  </a:lnTo>
                  <a:lnTo>
                    <a:pt x="4266" y="1312"/>
                  </a:lnTo>
                  <a:lnTo>
                    <a:pt x="4263" y="1304"/>
                  </a:lnTo>
                  <a:lnTo>
                    <a:pt x="4258" y="1287"/>
                  </a:lnTo>
                  <a:lnTo>
                    <a:pt x="4257" y="1279"/>
                  </a:lnTo>
                  <a:lnTo>
                    <a:pt x="4255" y="1271"/>
                  </a:lnTo>
                  <a:lnTo>
                    <a:pt x="4253" y="1255"/>
                  </a:lnTo>
                  <a:lnTo>
                    <a:pt x="4253" y="1238"/>
                  </a:lnTo>
                  <a:lnTo>
                    <a:pt x="4253" y="1230"/>
                  </a:lnTo>
                  <a:lnTo>
                    <a:pt x="4253" y="1221"/>
                  </a:lnTo>
                  <a:lnTo>
                    <a:pt x="4254" y="1213"/>
                  </a:lnTo>
                  <a:lnTo>
                    <a:pt x="4255" y="1204"/>
                  </a:lnTo>
                  <a:lnTo>
                    <a:pt x="4257" y="1196"/>
                  </a:lnTo>
                  <a:lnTo>
                    <a:pt x="4258" y="1188"/>
                  </a:lnTo>
                  <a:lnTo>
                    <a:pt x="4263" y="1171"/>
                  </a:lnTo>
                  <a:lnTo>
                    <a:pt x="4269" y="1156"/>
                  </a:lnTo>
                  <a:lnTo>
                    <a:pt x="4273" y="1149"/>
                  </a:lnTo>
                  <a:lnTo>
                    <a:pt x="4277" y="1142"/>
                  </a:lnTo>
                  <a:lnTo>
                    <a:pt x="4281" y="1133"/>
                  </a:lnTo>
                  <a:lnTo>
                    <a:pt x="4285" y="1127"/>
                  </a:lnTo>
                  <a:lnTo>
                    <a:pt x="4290" y="1120"/>
                  </a:lnTo>
                  <a:lnTo>
                    <a:pt x="4295" y="1114"/>
                  </a:lnTo>
                  <a:lnTo>
                    <a:pt x="4301" y="1107"/>
                  </a:lnTo>
                  <a:lnTo>
                    <a:pt x="4307" y="1102"/>
                  </a:lnTo>
                  <a:lnTo>
                    <a:pt x="4314" y="1095"/>
                  </a:lnTo>
                  <a:lnTo>
                    <a:pt x="4320" y="1090"/>
                  </a:lnTo>
                  <a:lnTo>
                    <a:pt x="4327" y="1085"/>
                  </a:lnTo>
                  <a:lnTo>
                    <a:pt x="4334" y="1080"/>
                  </a:lnTo>
                  <a:lnTo>
                    <a:pt x="4341" y="1076"/>
                  </a:lnTo>
                  <a:lnTo>
                    <a:pt x="4350" y="1072"/>
                  </a:lnTo>
                  <a:lnTo>
                    <a:pt x="4358" y="1069"/>
                  </a:lnTo>
                  <a:lnTo>
                    <a:pt x="4367" y="1065"/>
                  </a:lnTo>
                  <a:lnTo>
                    <a:pt x="4376" y="1063"/>
                  </a:lnTo>
                  <a:lnTo>
                    <a:pt x="4385" y="1060"/>
                  </a:lnTo>
                  <a:lnTo>
                    <a:pt x="4395" y="1058"/>
                  </a:lnTo>
                  <a:lnTo>
                    <a:pt x="4405" y="1057"/>
                  </a:lnTo>
                  <a:lnTo>
                    <a:pt x="4415" y="1056"/>
                  </a:lnTo>
                  <a:lnTo>
                    <a:pt x="4427" y="1056"/>
                  </a:lnTo>
                  <a:lnTo>
                    <a:pt x="4437" y="1056"/>
                  </a:lnTo>
                  <a:lnTo>
                    <a:pt x="4448" y="1057"/>
                  </a:lnTo>
                  <a:lnTo>
                    <a:pt x="4458" y="1058"/>
                  </a:lnTo>
                  <a:lnTo>
                    <a:pt x="4468" y="1060"/>
                  </a:lnTo>
                  <a:lnTo>
                    <a:pt x="4477" y="1063"/>
                  </a:lnTo>
                  <a:lnTo>
                    <a:pt x="4486" y="1065"/>
                  </a:lnTo>
                  <a:lnTo>
                    <a:pt x="4494" y="1069"/>
                  </a:lnTo>
                  <a:lnTo>
                    <a:pt x="4503" y="1072"/>
                  </a:lnTo>
                  <a:lnTo>
                    <a:pt x="4511" y="1076"/>
                  </a:lnTo>
                  <a:lnTo>
                    <a:pt x="4519" y="1080"/>
                  </a:lnTo>
                  <a:lnTo>
                    <a:pt x="4533" y="1090"/>
                  </a:lnTo>
                  <a:lnTo>
                    <a:pt x="4539" y="1095"/>
                  </a:lnTo>
                  <a:lnTo>
                    <a:pt x="4546" y="1102"/>
                  </a:lnTo>
                  <a:lnTo>
                    <a:pt x="4552" y="1107"/>
                  </a:lnTo>
                  <a:lnTo>
                    <a:pt x="4557" y="1114"/>
                  </a:lnTo>
                  <a:lnTo>
                    <a:pt x="4563" y="1120"/>
                  </a:lnTo>
                  <a:lnTo>
                    <a:pt x="4567" y="1127"/>
                  </a:lnTo>
                  <a:lnTo>
                    <a:pt x="4572" y="1133"/>
                  </a:lnTo>
                  <a:lnTo>
                    <a:pt x="4576" y="1142"/>
                  </a:lnTo>
                  <a:lnTo>
                    <a:pt x="4584" y="1156"/>
                  </a:lnTo>
                  <a:lnTo>
                    <a:pt x="4587" y="1164"/>
                  </a:lnTo>
                  <a:lnTo>
                    <a:pt x="4590" y="1171"/>
                  </a:lnTo>
                  <a:lnTo>
                    <a:pt x="4594" y="1188"/>
                  </a:lnTo>
                  <a:lnTo>
                    <a:pt x="4596" y="1196"/>
                  </a:lnTo>
                  <a:lnTo>
                    <a:pt x="4598" y="1204"/>
                  </a:lnTo>
                  <a:lnTo>
                    <a:pt x="4600" y="1221"/>
                  </a:lnTo>
                  <a:lnTo>
                    <a:pt x="4600" y="1238"/>
                  </a:lnTo>
                  <a:close/>
                  <a:moveTo>
                    <a:pt x="4555" y="1238"/>
                  </a:moveTo>
                  <a:lnTo>
                    <a:pt x="4555" y="1224"/>
                  </a:lnTo>
                  <a:lnTo>
                    <a:pt x="4553" y="1210"/>
                  </a:lnTo>
                  <a:lnTo>
                    <a:pt x="4551" y="1197"/>
                  </a:lnTo>
                  <a:lnTo>
                    <a:pt x="4548" y="1185"/>
                  </a:lnTo>
                  <a:lnTo>
                    <a:pt x="4542" y="1171"/>
                  </a:lnTo>
                  <a:lnTo>
                    <a:pt x="4540" y="1166"/>
                  </a:lnTo>
                  <a:lnTo>
                    <a:pt x="4537" y="1160"/>
                  </a:lnTo>
                  <a:lnTo>
                    <a:pt x="4531" y="1149"/>
                  </a:lnTo>
                  <a:lnTo>
                    <a:pt x="4523" y="1139"/>
                  </a:lnTo>
                  <a:lnTo>
                    <a:pt x="4519" y="1133"/>
                  </a:lnTo>
                  <a:lnTo>
                    <a:pt x="4515" y="1128"/>
                  </a:lnTo>
                  <a:lnTo>
                    <a:pt x="4506" y="1120"/>
                  </a:lnTo>
                  <a:lnTo>
                    <a:pt x="4500" y="1116"/>
                  </a:lnTo>
                  <a:lnTo>
                    <a:pt x="4495" y="1113"/>
                  </a:lnTo>
                  <a:lnTo>
                    <a:pt x="4483" y="1106"/>
                  </a:lnTo>
                  <a:lnTo>
                    <a:pt x="4477" y="1104"/>
                  </a:lnTo>
                  <a:lnTo>
                    <a:pt x="4471" y="1101"/>
                  </a:lnTo>
                  <a:lnTo>
                    <a:pt x="4463" y="1098"/>
                  </a:lnTo>
                  <a:lnTo>
                    <a:pt x="4457" y="1097"/>
                  </a:lnTo>
                  <a:lnTo>
                    <a:pt x="4450" y="1095"/>
                  </a:lnTo>
                  <a:lnTo>
                    <a:pt x="4442" y="1094"/>
                  </a:lnTo>
                  <a:lnTo>
                    <a:pt x="4435" y="1094"/>
                  </a:lnTo>
                  <a:lnTo>
                    <a:pt x="4427" y="1093"/>
                  </a:lnTo>
                  <a:lnTo>
                    <a:pt x="4410" y="1094"/>
                  </a:lnTo>
                  <a:lnTo>
                    <a:pt x="4403" y="1095"/>
                  </a:lnTo>
                  <a:lnTo>
                    <a:pt x="4396" y="1097"/>
                  </a:lnTo>
                  <a:lnTo>
                    <a:pt x="4389" y="1098"/>
                  </a:lnTo>
                  <a:lnTo>
                    <a:pt x="4382" y="1101"/>
                  </a:lnTo>
                  <a:lnTo>
                    <a:pt x="4369" y="1106"/>
                  </a:lnTo>
                  <a:lnTo>
                    <a:pt x="4358" y="1113"/>
                  </a:lnTo>
                  <a:lnTo>
                    <a:pt x="4353" y="1116"/>
                  </a:lnTo>
                  <a:lnTo>
                    <a:pt x="4347" y="1120"/>
                  </a:lnTo>
                  <a:lnTo>
                    <a:pt x="4338" y="1128"/>
                  </a:lnTo>
                  <a:lnTo>
                    <a:pt x="4333" y="1133"/>
                  </a:lnTo>
                  <a:lnTo>
                    <a:pt x="4329" y="1139"/>
                  </a:lnTo>
                  <a:lnTo>
                    <a:pt x="4322" y="1149"/>
                  </a:lnTo>
                  <a:lnTo>
                    <a:pt x="4316" y="1160"/>
                  </a:lnTo>
                  <a:lnTo>
                    <a:pt x="4310" y="1171"/>
                  </a:lnTo>
                  <a:lnTo>
                    <a:pt x="4305" y="1185"/>
                  </a:lnTo>
                  <a:lnTo>
                    <a:pt x="4303" y="1191"/>
                  </a:lnTo>
                  <a:lnTo>
                    <a:pt x="4302" y="1197"/>
                  </a:lnTo>
                  <a:lnTo>
                    <a:pt x="4299" y="1210"/>
                  </a:lnTo>
                  <a:lnTo>
                    <a:pt x="4298" y="1224"/>
                  </a:lnTo>
                  <a:lnTo>
                    <a:pt x="4298" y="1238"/>
                  </a:lnTo>
                  <a:lnTo>
                    <a:pt x="4298" y="1252"/>
                  </a:lnTo>
                  <a:lnTo>
                    <a:pt x="4299" y="1259"/>
                  </a:lnTo>
                  <a:lnTo>
                    <a:pt x="4299" y="1265"/>
                  </a:lnTo>
                  <a:lnTo>
                    <a:pt x="4302" y="1278"/>
                  </a:lnTo>
                  <a:lnTo>
                    <a:pt x="4305" y="1292"/>
                  </a:lnTo>
                  <a:lnTo>
                    <a:pt x="4310" y="1304"/>
                  </a:lnTo>
                  <a:lnTo>
                    <a:pt x="4313" y="1310"/>
                  </a:lnTo>
                  <a:lnTo>
                    <a:pt x="4316" y="1316"/>
                  </a:lnTo>
                  <a:lnTo>
                    <a:pt x="4322" y="1328"/>
                  </a:lnTo>
                  <a:lnTo>
                    <a:pt x="4329" y="1338"/>
                  </a:lnTo>
                  <a:lnTo>
                    <a:pt x="4333" y="1343"/>
                  </a:lnTo>
                  <a:lnTo>
                    <a:pt x="4338" y="1347"/>
                  </a:lnTo>
                  <a:lnTo>
                    <a:pt x="4347" y="1356"/>
                  </a:lnTo>
                  <a:lnTo>
                    <a:pt x="4353" y="1360"/>
                  </a:lnTo>
                  <a:lnTo>
                    <a:pt x="4358" y="1364"/>
                  </a:lnTo>
                  <a:lnTo>
                    <a:pt x="4369" y="1370"/>
                  </a:lnTo>
                  <a:lnTo>
                    <a:pt x="4376" y="1373"/>
                  </a:lnTo>
                  <a:lnTo>
                    <a:pt x="4382" y="1375"/>
                  </a:lnTo>
                  <a:lnTo>
                    <a:pt x="4389" y="1377"/>
                  </a:lnTo>
                  <a:lnTo>
                    <a:pt x="4396" y="1379"/>
                  </a:lnTo>
                  <a:lnTo>
                    <a:pt x="4403" y="1380"/>
                  </a:lnTo>
                  <a:lnTo>
                    <a:pt x="4410" y="1381"/>
                  </a:lnTo>
                  <a:lnTo>
                    <a:pt x="4418" y="1382"/>
                  </a:lnTo>
                  <a:lnTo>
                    <a:pt x="4427" y="1382"/>
                  </a:lnTo>
                  <a:lnTo>
                    <a:pt x="4442" y="1381"/>
                  </a:lnTo>
                  <a:lnTo>
                    <a:pt x="4450" y="1380"/>
                  </a:lnTo>
                  <a:lnTo>
                    <a:pt x="4457" y="1379"/>
                  </a:lnTo>
                  <a:lnTo>
                    <a:pt x="4463" y="1377"/>
                  </a:lnTo>
                  <a:lnTo>
                    <a:pt x="4471" y="1375"/>
                  </a:lnTo>
                  <a:lnTo>
                    <a:pt x="4483" y="1370"/>
                  </a:lnTo>
                  <a:lnTo>
                    <a:pt x="4495" y="1364"/>
                  </a:lnTo>
                  <a:lnTo>
                    <a:pt x="4500" y="1360"/>
                  </a:lnTo>
                  <a:lnTo>
                    <a:pt x="4506" y="1356"/>
                  </a:lnTo>
                  <a:lnTo>
                    <a:pt x="4515" y="1347"/>
                  </a:lnTo>
                  <a:lnTo>
                    <a:pt x="4519" y="1343"/>
                  </a:lnTo>
                  <a:lnTo>
                    <a:pt x="4523" y="1338"/>
                  </a:lnTo>
                  <a:lnTo>
                    <a:pt x="4531" y="1328"/>
                  </a:lnTo>
                  <a:lnTo>
                    <a:pt x="4537" y="1316"/>
                  </a:lnTo>
                  <a:lnTo>
                    <a:pt x="4542" y="1304"/>
                  </a:lnTo>
                  <a:lnTo>
                    <a:pt x="4548" y="1292"/>
                  </a:lnTo>
                  <a:lnTo>
                    <a:pt x="4549" y="1285"/>
                  </a:lnTo>
                  <a:lnTo>
                    <a:pt x="4551" y="1278"/>
                  </a:lnTo>
                  <a:lnTo>
                    <a:pt x="4553" y="1265"/>
                  </a:lnTo>
                  <a:lnTo>
                    <a:pt x="4555" y="1252"/>
                  </a:lnTo>
                  <a:lnTo>
                    <a:pt x="4555" y="1238"/>
                  </a:lnTo>
                  <a:close/>
                  <a:moveTo>
                    <a:pt x="4902" y="1102"/>
                  </a:moveTo>
                  <a:lnTo>
                    <a:pt x="4708" y="1102"/>
                  </a:lnTo>
                  <a:lnTo>
                    <a:pt x="4708" y="1217"/>
                  </a:lnTo>
                  <a:lnTo>
                    <a:pt x="4888" y="1217"/>
                  </a:lnTo>
                  <a:lnTo>
                    <a:pt x="4888" y="1254"/>
                  </a:lnTo>
                  <a:lnTo>
                    <a:pt x="4708" y="1254"/>
                  </a:lnTo>
                  <a:lnTo>
                    <a:pt x="4708" y="1412"/>
                  </a:lnTo>
                  <a:lnTo>
                    <a:pt x="4665" y="1412"/>
                  </a:lnTo>
                  <a:lnTo>
                    <a:pt x="4665" y="1064"/>
                  </a:lnTo>
                  <a:lnTo>
                    <a:pt x="4902" y="1064"/>
                  </a:lnTo>
                  <a:lnTo>
                    <a:pt x="4902" y="1102"/>
                  </a:lnTo>
                  <a:close/>
                  <a:moveTo>
                    <a:pt x="5363" y="1064"/>
                  </a:moveTo>
                  <a:lnTo>
                    <a:pt x="5224" y="1412"/>
                  </a:lnTo>
                  <a:lnTo>
                    <a:pt x="5178" y="1412"/>
                  </a:lnTo>
                  <a:lnTo>
                    <a:pt x="5038" y="1064"/>
                  </a:lnTo>
                  <a:lnTo>
                    <a:pt x="5085" y="1064"/>
                  </a:lnTo>
                  <a:lnTo>
                    <a:pt x="5201" y="1361"/>
                  </a:lnTo>
                  <a:lnTo>
                    <a:pt x="5317" y="1064"/>
                  </a:lnTo>
                  <a:lnTo>
                    <a:pt x="5363" y="1064"/>
                  </a:lnTo>
                  <a:close/>
                  <a:moveTo>
                    <a:pt x="5682" y="1412"/>
                  </a:moveTo>
                  <a:lnTo>
                    <a:pt x="5634" y="1412"/>
                  </a:lnTo>
                  <a:lnTo>
                    <a:pt x="5598" y="1319"/>
                  </a:lnTo>
                  <a:lnTo>
                    <a:pt x="5424" y="1319"/>
                  </a:lnTo>
                  <a:lnTo>
                    <a:pt x="5387" y="1412"/>
                  </a:lnTo>
                  <a:lnTo>
                    <a:pt x="5341" y="1412"/>
                  </a:lnTo>
                  <a:lnTo>
                    <a:pt x="5486" y="1064"/>
                  </a:lnTo>
                  <a:lnTo>
                    <a:pt x="5537" y="1064"/>
                  </a:lnTo>
                  <a:lnTo>
                    <a:pt x="5682" y="1412"/>
                  </a:lnTo>
                  <a:close/>
                  <a:moveTo>
                    <a:pt x="5582" y="1282"/>
                  </a:moveTo>
                  <a:lnTo>
                    <a:pt x="5511" y="1107"/>
                  </a:lnTo>
                  <a:lnTo>
                    <a:pt x="5439" y="1282"/>
                  </a:lnTo>
                  <a:lnTo>
                    <a:pt x="5582" y="1282"/>
                  </a:lnTo>
                  <a:close/>
                  <a:moveTo>
                    <a:pt x="6035" y="1412"/>
                  </a:moveTo>
                  <a:lnTo>
                    <a:pt x="5988" y="1412"/>
                  </a:lnTo>
                  <a:lnTo>
                    <a:pt x="5950" y="1319"/>
                  </a:lnTo>
                  <a:lnTo>
                    <a:pt x="5777" y="1319"/>
                  </a:lnTo>
                  <a:lnTo>
                    <a:pt x="5740" y="1412"/>
                  </a:lnTo>
                  <a:lnTo>
                    <a:pt x="5694" y="1412"/>
                  </a:lnTo>
                  <a:lnTo>
                    <a:pt x="5839" y="1064"/>
                  </a:lnTo>
                  <a:lnTo>
                    <a:pt x="5890" y="1064"/>
                  </a:lnTo>
                  <a:lnTo>
                    <a:pt x="6035" y="1412"/>
                  </a:lnTo>
                  <a:close/>
                  <a:moveTo>
                    <a:pt x="5935" y="1282"/>
                  </a:moveTo>
                  <a:lnTo>
                    <a:pt x="5863" y="1107"/>
                  </a:lnTo>
                  <a:lnTo>
                    <a:pt x="5793" y="1282"/>
                  </a:lnTo>
                  <a:lnTo>
                    <a:pt x="5935" y="1282"/>
                  </a:lnTo>
                  <a:close/>
                  <a:moveTo>
                    <a:pt x="6329" y="1317"/>
                  </a:moveTo>
                  <a:lnTo>
                    <a:pt x="6329" y="1329"/>
                  </a:lnTo>
                  <a:lnTo>
                    <a:pt x="6327" y="1340"/>
                  </a:lnTo>
                  <a:lnTo>
                    <a:pt x="6326" y="1345"/>
                  </a:lnTo>
                  <a:lnTo>
                    <a:pt x="6324" y="1350"/>
                  </a:lnTo>
                  <a:lnTo>
                    <a:pt x="6320" y="1360"/>
                  </a:lnTo>
                  <a:lnTo>
                    <a:pt x="6315" y="1370"/>
                  </a:lnTo>
                  <a:lnTo>
                    <a:pt x="6309" y="1378"/>
                  </a:lnTo>
                  <a:lnTo>
                    <a:pt x="6305" y="1382"/>
                  </a:lnTo>
                  <a:lnTo>
                    <a:pt x="6302" y="1385"/>
                  </a:lnTo>
                  <a:lnTo>
                    <a:pt x="6297" y="1389"/>
                  </a:lnTo>
                  <a:lnTo>
                    <a:pt x="6292" y="1392"/>
                  </a:lnTo>
                  <a:lnTo>
                    <a:pt x="6288" y="1395"/>
                  </a:lnTo>
                  <a:lnTo>
                    <a:pt x="6283" y="1398"/>
                  </a:lnTo>
                  <a:lnTo>
                    <a:pt x="6278" y="1402"/>
                  </a:lnTo>
                  <a:lnTo>
                    <a:pt x="6273" y="1405"/>
                  </a:lnTo>
                  <a:lnTo>
                    <a:pt x="6268" y="1407"/>
                  </a:lnTo>
                  <a:lnTo>
                    <a:pt x="6262" y="1409"/>
                  </a:lnTo>
                  <a:lnTo>
                    <a:pt x="6255" y="1411"/>
                  </a:lnTo>
                  <a:lnTo>
                    <a:pt x="6249" y="1413"/>
                  </a:lnTo>
                  <a:lnTo>
                    <a:pt x="6243" y="1415"/>
                  </a:lnTo>
                  <a:lnTo>
                    <a:pt x="6237" y="1416"/>
                  </a:lnTo>
                  <a:lnTo>
                    <a:pt x="6223" y="1418"/>
                  </a:lnTo>
                  <a:lnTo>
                    <a:pt x="6208" y="1420"/>
                  </a:lnTo>
                  <a:lnTo>
                    <a:pt x="6193" y="1420"/>
                  </a:lnTo>
                  <a:lnTo>
                    <a:pt x="6184" y="1420"/>
                  </a:lnTo>
                  <a:lnTo>
                    <a:pt x="6174" y="1419"/>
                  </a:lnTo>
                  <a:lnTo>
                    <a:pt x="6158" y="1418"/>
                  </a:lnTo>
                  <a:lnTo>
                    <a:pt x="6151" y="1416"/>
                  </a:lnTo>
                  <a:lnTo>
                    <a:pt x="6144" y="1415"/>
                  </a:lnTo>
                  <a:lnTo>
                    <a:pt x="6136" y="1413"/>
                  </a:lnTo>
                  <a:lnTo>
                    <a:pt x="6129" y="1411"/>
                  </a:lnTo>
                  <a:lnTo>
                    <a:pt x="6117" y="1406"/>
                  </a:lnTo>
                  <a:lnTo>
                    <a:pt x="6107" y="1400"/>
                  </a:lnTo>
                  <a:lnTo>
                    <a:pt x="6096" y="1395"/>
                  </a:lnTo>
                  <a:lnTo>
                    <a:pt x="6087" y="1389"/>
                  </a:lnTo>
                  <a:lnTo>
                    <a:pt x="6080" y="1383"/>
                  </a:lnTo>
                  <a:lnTo>
                    <a:pt x="6073" y="1378"/>
                  </a:lnTo>
                  <a:lnTo>
                    <a:pt x="6068" y="1372"/>
                  </a:lnTo>
                  <a:lnTo>
                    <a:pt x="6062" y="1367"/>
                  </a:lnTo>
                  <a:lnTo>
                    <a:pt x="6056" y="1358"/>
                  </a:lnTo>
                  <a:lnTo>
                    <a:pt x="6053" y="1353"/>
                  </a:lnTo>
                  <a:lnTo>
                    <a:pt x="6084" y="1329"/>
                  </a:lnTo>
                  <a:lnTo>
                    <a:pt x="6087" y="1334"/>
                  </a:lnTo>
                  <a:lnTo>
                    <a:pt x="6093" y="1340"/>
                  </a:lnTo>
                  <a:lnTo>
                    <a:pt x="6101" y="1349"/>
                  </a:lnTo>
                  <a:lnTo>
                    <a:pt x="6107" y="1353"/>
                  </a:lnTo>
                  <a:lnTo>
                    <a:pt x="6113" y="1358"/>
                  </a:lnTo>
                  <a:lnTo>
                    <a:pt x="6119" y="1362"/>
                  </a:lnTo>
                  <a:lnTo>
                    <a:pt x="6127" y="1368"/>
                  </a:lnTo>
                  <a:lnTo>
                    <a:pt x="6135" y="1372"/>
                  </a:lnTo>
                  <a:lnTo>
                    <a:pt x="6145" y="1375"/>
                  </a:lnTo>
                  <a:lnTo>
                    <a:pt x="6155" y="1378"/>
                  </a:lnTo>
                  <a:lnTo>
                    <a:pt x="6166" y="1380"/>
                  </a:lnTo>
                  <a:lnTo>
                    <a:pt x="6178" y="1382"/>
                  </a:lnTo>
                  <a:lnTo>
                    <a:pt x="6192" y="1382"/>
                  </a:lnTo>
                  <a:lnTo>
                    <a:pt x="6202" y="1382"/>
                  </a:lnTo>
                  <a:lnTo>
                    <a:pt x="6212" y="1381"/>
                  </a:lnTo>
                  <a:lnTo>
                    <a:pt x="6222" y="1380"/>
                  </a:lnTo>
                  <a:lnTo>
                    <a:pt x="6230" y="1378"/>
                  </a:lnTo>
                  <a:lnTo>
                    <a:pt x="6238" y="1376"/>
                  </a:lnTo>
                  <a:lnTo>
                    <a:pt x="6246" y="1373"/>
                  </a:lnTo>
                  <a:lnTo>
                    <a:pt x="6253" y="1370"/>
                  </a:lnTo>
                  <a:lnTo>
                    <a:pt x="6260" y="1366"/>
                  </a:lnTo>
                  <a:lnTo>
                    <a:pt x="6265" y="1361"/>
                  </a:lnTo>
                  <a:lnTo>
                    <a:pt x="6270" y="1356"/>
                  </a:lnTo>
                  <a:lnTo>
                    <a:pt x="6273" y="1354"/>
                  </a:lnTo>
                  <a:lnTo>
                    <a:pt x="6275" y="1351"/>
                  </a:lnTo>
                  <a:lnTo>
                    <a:pt x="6278" y="1346"/>
                  </a:lnTo>
                  <a:lnTo>
                    <a:pt x="6281" y="1339"/>
                  </a:lnTo>
                  <a:lnTo>
                    <a:pt x="6283" y="1333"/>
                  </a:lnTo>
                  <a:lnTo>
                    <a:pt x="6284" y="1326"/>
                  </a:lnTo>
                  <a:lnTo>
                    <a:pt x="6285" y="1317"/>
                  </a:lnTo>
                  <a:lnTo>
                    <a:pt x="6284" y="1309"/>
                  </a:lnTo>
                  <a:lnTo>
                    <a:pt x="6282" y="1302"/>
                  </a:lnTo>
                  <a:lnTo>
                    <a:pt x="6281" y="1299"/>
                  </a:lnTo>
                  <a:lnTo>
                    <a:pt x="6279" y="1296"/>
                  </a:lnTo>
                  <a:lnTo>
                    <a:pt x="6275" y="1290"/>
                  </a:lnTo>
                  <a:lnTo>
                    <a:pt x="6270" y="1284"/>
                  </a:lnTo>
                  <a:lnTo>
                    <a:pt x="6265" y="1280"/>
                  </a:lnTo>
                  <a:lnTo>
                    <a:pt x="6257" y="1276"/>
                  </a:lnTo>
                  <a:lnTo>
                    <a:pt x="6250" y="1272"/>
                  </a:lnTo>
                  <a:lnTo>
                    <a:pt x="6242" y="1269"/>
                  </a:lnTo>
                  <a:lnTo>
                    <a:pt x="6234" y="1267"/>
                  </a:lnTo>
                  <a:lnTo>
                    <a:pt x="6214" y="1262"/>
                  </a:lnTo>
                  <a:lnTo>
                    <a:pt x="6174" y="1252"/>
                  </a:lnTo>
                  <a:lnTo>
                    <a:pt x="6154" y="1246"/>
                  </a:lnTo>
                  <a:lnTo>
                    <a:pt x="6144" y="1244"/>
                  </a:lnTo>
                  <a:lnTo>
                    <a:pt x="6133" y="1240"/>
                  </a:lnTo>
                  <a:lnTo>
                    <a:pt x="6124" y="1237"/>
                  </a:lnTo>
                  <a:lnTo>
                    <a:pt x="6115" y="1233"/>
                  </a:lnTo>
                  <a:lnTo>
                    <a:pt x="6107" y="1228"/>
                  </a:lnTo>
                  <a:lnTo>
                    <a:pt x="6098" y="1223"/>
                  </a:lnTo>
                  <a:lnTo>
                    <a:pt x="6091" y="1217"/>
                  </a:lnTo>
                  <a:lnTo>
                    <a:pt x="6084" y="1210"/>
                  </a:lnTo>
                  <a:lnTo>
                    <a:pt x="6078" y="1203"/>
                  </a:lnTo>
                  <a:lnTo>
                    <a:pt x="6076" y="1199"/>
                  </a:lnTo>
                  <a:lnTo>
                    <a:pt x="6074" y="1195"/>
                  </a:lnTo>
                  <a:lnTo>
                    <a:pt x="6070" y="1186"/>
                  </a:lnTo>
                  <a:lnTo>
                    <a:pt x="6068" y="1181"/>
                  </a:lnTo>
                  <a:lnTo>
                    <a:pt x="6067" y="1176"/>
                  </a:lnTo>
                  <a:lnTo>
                    <a:pt x="6066" y="1170"/>
                  </a:lnTo>
                  <a:lnTo>
                    <a:pt x="6065" y="1164"/>
                  </a:lnTo>
                  <a:lnTo>
                    <a:pt x="6063" y="1159"/>
                  </a:lnTo>
                  <a:lnTo>
                    <a:pt x="6063" y="1152"/>
                  </a:lnTo>
                  <a:lnTo>
                    <a:pt x="6065" y="1143"/>
                  </a:lnTo>
                  <a:lnTo>
                    <a:pt x="6065" y="1139"/>
                  </a:lnTo>
                  <a:lnTo>
                    <a:pt x="6066" y="1134"/>
                  </a:lnTo>
                  <a:lnTo>
                    <a:pt x="6069" y="1125"/>
                  </a:lnTo>
                  <a:lnTo>
                    <a:pt x="6072" y="1116"/>
                  </a:lnTo>
                  <a:lnTo>
                    <a:pt x="6077" y="1108"/>
                  </a:lnTo>
                  <a:lnTo>
                    <a:pt x="6082" y="1101"/>
                  </a:lnTo>
                  <a:lnTo>
                    <a:pt x="6089" y="1092"/>
                  </a:lnTo>
                  <a:lnTo>
                    <a:pt x="6092" y="1089"/>
                  </a:lnTo>
                  <a:lnTo>
                    <a:pt x="6096" y="1085"/>
                  </a:lnTo>
                  <a:lnTo>
                    <a:pt x="6100" y="1082"/>
                  </a:lnTo>
                  <a:lnTo>
                    <a:pt x="6105" y="1079"/>
                  </a:lnTo>
                  <a:lnTo>
                    <a:pt x="6115" y="1074"/>
                  </a:lnTo>
                  <a:lnTo>
                    <a:pt x="6125" y="1069"/>
                  </a:lnTo>
                  <a:lnTo>
                    <a:pt x="6136" y="1064"/>
                  </a:lnTo>
                  <a:lnTo>
                    <a:pt x="6143" y="1063"/>
                  </a:lnTo>
                  <a:lnTo>
                    <a:pt x="6149" y="1060"/>
                  </a:lnTo>
                  <a:lnTo>
                    <a:pt x="6162" y="1058"/>
                  </a:lnTo>
                  <a:lnTo>
                    <a:pt x="6169" y="1057"/>
                  </a:lnTo>
                  <a:lnTo>
                    <a:pt x="6176" y="1056"/>
                  </a:lnTo>
                  <a:lnTo>
                    <a:pt x="6192" y="1056"/>
                  </a:lnTo>
                  <a:lnTo>
                    <a:pt x="6208" y="1056"/>
                  </a:lnTo>
                  <a:lnTo>
                    <a:pt x="6225" y="1058"/>
                  </a:lnTo>
                  <a:lnTo>
                    <a:pt x="6239" y="1062"/>
                  </a:lnTo>
                  <a:lnTo>
                    <a:pt x="6252" y="1065"/>
                  </a:lnTo>
                  <a:lnTo>
                    <a:pt x="6265" y="1069"/>
                  </a:lnTo>
                  <a:lnTo>
                    <a:pt x="6275" y="1074"/>
                  </a:lnTo>
                  <a:lnTo>
                    <a:pt x="6284" y="1079"/>
                  </a:lnTo>
                  <a:lnTo>
                    <a:pt x="6292" y="1085"/>
                  </a:lnTo>
                  <a:lnTo>
                    <a:pt x="6301" y="1090"/>
                  </a:lnTo>
                  <a:lnTo>
                    <a:pt x="6307" y="1096"/>
                  </a:lnTo>
                  <a:lnTo>
                    <a:pt x="6312" y="1102"/>
                  </a:lnTo>
                  <a:lnTo>
                    <a:pt x="6316" y="1107"/>
                  </a:lnTo>
                  <a:lnTo>
                    <a:pt x="6323" y="1115"/>
                  </a:lnTo>
                  <a:lnTo>
                    <a:pt x="6326" y="1120"/>
                  </a:lnTo>
                  <a:lnTo>
                    <a:pt x="6296" y="1144"/>
                  </a:lnTo>
                  <a:lnTo>
                    <a:pt x="6293" y="1140"/>
                  </a:lnTo>
                  <a:lnTo>
                    <a:pt x="6288" y="1133"/>
                  </a:lnTo>
                  <a:lnTo>
                    <a:pt x="6284" y="1129"/>
                  </a:lnTo>
                  <a:lnTo>
                    <a:pt x="6279" y="1125"/>
                  </a:lnTo>
                  <a:lnTo>
                    <a:pt x="6274" y="1121"/>
                  </a:lnTo>
                  <a:lnTo>
                    <a:pt x="6268" y="1116"/>
                  </a:lnTo>
                  <a:lnTo>
                    <a:pt x="6262" y="1112"/>
                  </a:lnTo>
                  <a:lnTo>
                    <a:pt x="6253" y="1108"/>
                  </a:lnTo>
                  <a:lnTo>
                    <a:pt x="6245" y="1104"/>
                  </a:lnTo>
                  <a:lnTo>
                    <a:pt x="6236" y="1101"/>
                  </a:lnTo>
                  <a:lnTo>
                    <a:pt x="6227" y="1097"/>
                  </a:lnTo>
                  <a:lnTo>
                    <a:pt x="6215" y="1095"/>
                  </a:lnTo>
                  <a:lnTo>
                    <a:pt x="6204" y="1093"/>
                  </a:lnTo>
                  <a:lnTo>
                    <a:pt x="6192" y="1093"/>
                  </a:lnTo>
                  <a:lnTo>
                    <a:pt x="6183" y="1093"/>
                  </a:lnTo>
                  <a:lnTo>
                    <a:pt x="6173" y="1094"/>
                  </a:lnTo>
                  <a:lnTo>
                    <a:pt x="6165" y="1095"/>
                  </a:lnTo>
                  <a:lnTo>
                    <a:pt x="6158" y="1097"/>
                  </a:lnTo>
                  <a:lnTo>
                    <a:pt x="6150" y="1098"/>
                  </a:lnTo>
                  <a:lnTo>
                    <a:pt x="6144" y="1102"/>
                  </a:lnTo>
                  <a:lnTo>
                    <a:pt x="6140" y="1103"/>
                  </a:lnTo>
                  <a:lnTo>
                    <a:pt x="6137" y="1105"/>
                  </a:lnTo>
                  <a:lnTo>
                    <a:pt x="6131" y="1108"/>
                  </a:lnTo>
                  <a:lnTo>
                    <a:pt x="6126" y="1112"/>
                  </a:lnTo>
                  <a:lnTo>
                    <a:pt x="6122" y="1116"/>
                  </a:lnTo>
                  <a:lnTo>
                    <a:pt x="6118" y="1121"/>
                  </a:lnTo>
                  <a:lnTo>
                    <a:pt x="6115" y="1126"/>
                  </a:lnTo>
                  <a:lnTo>
                    <a:pt x="6112" y="1131"/>
                  </a:lnTo>
                  <a:lnTo>
                    <a:pt x="6111" y="1138"/>
                  </a:lnTo>
                  <a:lnTo>
                    <a:pt x="6110" y="1145"/>
                  </a:lnTo>
                  <a:lnTo>
                    <a:pt x="6109" y="1151"/>
                  </a:lnTo>
                  <a:lnTo>
                    <a:pt x="6110" y="1160"/>
                  </a:lnTo>
                  <a:lnTo>
                    <a:pt x="6112" y="1167"/>
                  </a:lnTo>
                  <a:lnTo>
                    <a:pt x="6113" y="1170"/>
                  </a:lnTo>
                  <a:lnTo>
                    <a:pt x="6115" y="1175"/>
                  </a:lnTo>
                  <a:lnTo>
                    <a:pt x="6118" y="1180"/>
                  </a:lnTo>
                  <a:lnTo>
                    <a:pt x="6123" y="1186"/>
                  </a:lnTo>
                  <a:lnTo>
                    <a:pt x="6129" y="1190"/>
                  </a:lnTo>
                  <a:lnTo>
                    <a:pt x="6136" y="1194"/>
                  </a:lnTo>
                  <a:lnTo>
                    <a:pt x="6144" y="1198"/>
                  </a:lnTo>
                  <a:lnTo>
                    <a:pt x="6152" y="1201"/>
                  </a:lnTo>
                  <a:lnTo>
                    <a:pt x="6160" y="1204"/>
                  </a:lnTo>
                  <a:lnTo>
                    <a:pt x="6178" y="1209"/>
                  </a:lnTo>
                  <a:lnTo>
                    <a:pt x="6199" y="1214"/>
                  </a:lnTo>
                  <a:lnTo>
                    <a:pt x="6219" y="1218"/>
                  </a:lnTo>
                  <a:lnTo>
                    <a:pt x="6240" y="1223"/>
                  </a:lnTo>
                  <a:lnTo>
                    <a:pt x="6260" y="1229"/>
                  </a:lnTo>
                  <a:lnTo>
                    <a:pt x="6270" y="1232"/>
                  </a:lnTo>
                  <a:lnTo>
                    <a:pt x="6279" y="1236"/>
                  </a:lnTo>
                  <a:lnTo>
                    <a:pt x="6287" y="1240"/>
                  </a:lnTo>
                  <a:lnTo>
                    <a:pt x="6295" y="1245"/>
                  </a:lnTo>
                  <a:lnTo>
                    <a:pt x="6303" y="1252"/>
                  </a:lnTo>
                  <a:lnTo>
                    <a:pt x="6310" y="1259"/>
                  </a:lnTo>
                  <a:lnTo>
                    <a:pt x="6315" y="1266"/>
                  </a:lnTo>
                  <a:lnTo>
                    <a:pt x="6318" y="1270"/>
                  </a:lnTo>
                  <a:lnTo>
                    <a:pt x="6320" y="1274"/>
                  </a:lnTo>
                  <a:lnTo>
                    <a:pt x="6324" y="1283"/>
                  </a:lnTo>
                  <a:lnTo>
                    <a:pt x="6327" y="1294"/>
                  </a:lnTo>
                  <a:lnTo>
                    <a:pt x="6328" y="1299"/>
                  </a:lnTo>
                  <a:lnTo>
                    <a:pt x="6329" y="1305"/>
                  </a:lnTo>
                  <a:lnTo>
                    <a:pt x="6329" y="1311"/>
                  </a:lnTo>
                  <a:lnTo>
                    <a:pt x="6329" y="1317"/>
                  </a:lnTo>
                  <a:close/>
                  <a:moveTo>
                    <a:pt x="6695" y="1412"/>
                  </a:moveTo>
                  <a:lnTo>
                    <a:pt x="6647" y="1412"/>
                  </a:lnTo>
                  <a:lnTo>
                    <a:pt x="6611" y="1319"/>
                  </a:lnTo>
                  <a:lnTo>
                    <a:pt x="6437" y="1319"/>
                  </a:lnTo>
                  <a:lnTo>
                    <a:pt x="6400" y="1412"/>
                  </a:lnTo>
                  <a:lnTo>
                    <a:pt x="6354" y="1412"/>
                  </a:lnTo>
                  <a:lnTo>
                    <a:pt x="6499" y="1064"/>
                  </a:lnTo>
                  <a:lnTo>
                    <a:pt x="6550" y="1064"/>
                  </a:lnTo>
                  <a:lnTo>
                    <a:pt x="6695" y="1412"/>
                  </a:lnTo>
                  <a:close/>
                  <a:moveTo>
                    <a:pt x="6595" y="1282"/>
                  </a:moveTo>
                  <a:lnTo>
                    <a:pt x="6524" y="1107"/>
                  </a:lnTo>
                  <a:lnTo>
                    <a:pt x="6452" y="1282"/>
                  </a:lnTo>
                  <a:lnTo>
                    <a:pt x="6595" y="1282"/>
                  </a:lnTo>
                  <a:close/>
                  <a:moveTo>
                    <a:pt x="7859" y="500"/>
                  </a:moveTo>
                  <a:lnTo>
                    <a:pt x="7859" y="487"/>
                  </a:lnTo>
                  <a:lnTo>
                    <a:pt x="7857" y="475"/>
                  </a:lnTo>
                  <a:lnTo>
                    <a:pt x="7856" y="463"/>
                  </a:lnTo>
                  <a:lnTo>
                    <a:pt x="7854" y="451"/>
                  </a:lnTo>
                  <a:lnTo>
                    <a:pt x="7852" y="440"/>
                  </a:lnTo>
                  <a:lnTo>
                    <a:pt x="7849" y="430"/>
                  </a:lnTo>
                  <a:lnTo>
                    <a:pt x="7846" y="420"/>
                  </a:lnTo>
                  <a:lnTo>
                    <a:pt x="7842" y="410"/>
                  </a:lnTo>
                  <a:lnTo>
                    <a:pt x="7839" y="400"/>
                  </a:lnTo>
                  <a:lnTo>
                    <a:pt x="7834" y="392"/>
                  </a:lnTo>
                  <a:lnTo>
                    <a:pt x="7830" y="383"/>
                  </a:lnTo>
                  <a:lnTo>
                    <a:pt x="7825" y="374"/>
                  </a:lnTo>
                  <a:lnTo>
                    <a:pt x="7813" y="360"/>
                  </a:lnTo>
                  <a:lnTo>
                    <a:pt x="7807" y="353"/>
                  </a:lnTo>
                  <a:lnTo>
                    <a:pt x="7801" y="347"/>
                  </a:lnTo>
                  <a:lnTo>
                    <a:pt x="7795" y="340"/>
                  </a:lnTo>
                  <a:lnTo>
                    <a:pt x="7789" y="335"/>
                  </a:lnTo>
                  <a:lnTo>
                    <a:pt x="7783" y="330"/>
                  </a:lnTo>
                  <a:lnTo>
                    <a:pt x="7775" y="326"/>
                  </a:lnTo>
                  <a:lnTo>
                    <a:pt x="7761" y="318"/>
                  </a:lnTo>
                  <a:lnTo>
                    <a:pt x="7754" y="314"/>
                  </a:lnTo>
                  <a:lnTo>
                    <a:pt x="7750" y="313"/>
                  </a:lnTo>
                  <a:lnTo>
                    <a:pt x="7746" y="311"/>
                  </a:lnTo>
                  <a:lnTo>
                    <a:pt x="7737" y="309"/>
                  </a:lnTo>
                  <a:lnTo>
                    <a:pt x="7729" y="306"/>
                  </a:lnTo>
                  <a:lnTo>
                    <a:pt x="7720" y="303"/>
                  </a:lnTo>
                  <a:lnTo>
                    <a:pt x="7711" y="301"/>
                  </a:lnTo>
                  <a:lnTo>
                    <a:pt x="7701" y="300"/>
                  </a:lnTo>
                  <a:lnTo>
                    <a:pt x="7692" y="299"/>
                  </a:lnTo>
                  <a:lnTo>
                    <a:pt x="7673" y="298"/>
                  </a:lnTo>
                  <a:lnTo>
                    <a:pt x="7652" y="299"/>
                  </a:lnTo>
                  <a:lnTo>
                    <a:pt x="7643" y="300"/>
                  </a:lnTo>
                  <a:lnTo>
                    <a:pt x="7634" y="301"/>
                  </a:lnTo>
                  <a:lnTo>
                    <a:pt x="7625" y="303"/>
                  </a:lnTo>
                  <a:lnTo>
                    <a:pt x="7616" y="306"/>
                  </a:lnTo>
                  <a:lnTo>
                    <a:pt x="7607" y="309"/>
                  </a:lnTo>
                  <a:lnTo>
                    <a:pt x="7599" y="311"/>
                  </a:lnTo>
                  <a:lnTo>
                    <a:pt x="7583" y="318"/>
                  </a:lnTo>
                  <a:lnTo>
                    <a:pt x="7576" y="322"/>
                  </a:lnTo>
                  <a:lnTo>
                    <a:pt x="7569" y="326"/>
                  </a:lnTo>
                  <a:lnTo>
                    <a:pt x="7562" y="330"/>
                  </a:lnTo>
                  <a:lnTo>
                    <a:pt x="7556" y="335"/>
                  </a:lnTo>
                  <a:lnTo>
                    <a:pt x="7550" y="340"/>
                  </a:lnTo>
                  <a:lnTo>
                    <a:pt x="7543" y="347"/>
                  </a:lnTo>
                  <a:lnTo>
                    <a:pt x="7531" y="360"/>
                  </a:lnTo>
                  <a:lnTo>
                    <a:pt x="7526" y="367"/>
                  </a:lnTo>
                  <a:lnTo>
                    <a:pt x="7520" y="374"/>
                  </a:lnTo>
                  <a:lnTo>
                    <a:pt x="7515" y="383"/>
                  </a:lnTo>
                  <a:lnTo>
                    <a:pt x="7511" y="392"/>
                  </a:lnTo>
                  <a:lnTo>
                    <a:pt x="7506" y="400"/>
                  </a:lnTo>
                  <a:lnTo>
                    <a:pt x="7502" y="410"/>
                  </a:lnTo>
                  <a:lnTo>
                    <a:pt x="7498" y="420"/>
                  </a:lnTo>
                  <a:lnTo>
                    <a:pt x="7497" y="425"/>
                  </a:lnTo>
                  <a:lnTo>
                    <a:pt x="7495" y="430"/>
                  </a:lnTo>
                  <a:lnTo>
                    <a:pt x="7492" y="440"/>
                  </a:lnTo>
                  <a:lnTo>
                    <a:pt x="7490" y="451"/>
                  </a:lnTo>
                  <a:lnTo>
                    <a:pt x="7488" y="463"/>
                  </a:lnTo>
                  <a:lnTo>
                    <a:pt x="7487" y="475"/>
                  </a:lnTo>
                  <a:lnTo>
                    <a:pt x="7486" y="487"/>
                  </a:lnTo>
                  <a:lnTo>
                    <a:pt x="7486" y="500"/>
                  </a:lnTo>
                  <a:lnTo>
                    <a:pt x="7486" y="513"/>
                  </a:lnTo>
                  <a:lnTo>
                    <a:pt x="7487" y="525"/>
                  </a:lnTo>
                  <a:lnTo>
                    <a:pt x="7488" y="537"/>
                  </a:lnTo>
                  <a:lnTo>
                    <a:pt x="7490" y="548"/>
                  </a:lnTo>
                  <a:lnTo>
                    <a:pt x="7492" y="559"/>
                  </a:lnTo>
                  <a:lnTo>
                    <a:pt x="7495" y="570"/>
                  </a:lnTo>
                  <a:lnTo>
                    <a:pt x="7498" y="580"/>
                  </a:lnTo>
                  <a:lnTo>
                    <a:pt x="7502" y="590"/>
                  </a:lnTo>
                  <a:lnTo>
                    <a:pt x="7506" y="599"/>
                  </a:lnTo>
                  <a:lnTo>
                    <a:pt x="7511" y="609"/>
                  </a:lnTo>
                  <a:lnTo>
                    <a:pt x="7515" y="617"/>
                  </a:lnTo>
                  <a:lnTo>
                    <a:pt x="7520" y="625"/>
                  </a:lnTo>
                  <a:lnTo>
                    <a:pt x="7531" y="640"/>
                  </a:lnTo>
                  <a:lnTo>
                    <a:pt x="7537" y="648"/>
                  </a:lnTo>
                  <a:lnTo>
                    <a:pt x="7543" y="654"/>
                  </a:lnTo>
                  <a:lnTo>
                    <a:pt x="7550" y="659"/>
                  </a:lnTo>
                  <a:lnTo>
                    <a:pt x="7556" y="664"/>
                  </a:lnTo>
                  <a:lnTo>
                    <a:pt x="7562" y="669"/>
                  </a:lnTo>
                  <a:lnTo>
                    <a:pt x="7569" y="674"/>
                  </a:lnTo>
                  <a:lnTo>
                    <a:pt x="7583" y="682"/>
                  </a:lnTo>
                  <a:lnTo>
                    <a:pt x="7591" y="686"/>
                  </a:lnTo>
                  <a:lnTo>
                    <a:pt x="7599" y="689"/>
                  </a:lnTo>
                  <a:lnTo>
                    <a:pt x="7607" y="692"/>
                  </a:lnTo>
                  <a:lnTo>
                    <a:pt x="7616" y="694"/>
                  </a:lnTo>
                  <a:lnTo>
                    <a:pt x="7625" y="696"/>
                  </a:lnTo>
                  <a:lnTo>
                    <a:pt x="7634" y="698"/>
                  </a:lnTo>
                  <a:lnTo>
                    <a:pt x="7643" y="699"/>
                  </a:lnTo>
                  <a:lnTo>
                    <a:pt x="7652" y="700"/>
                  </a:lnTo>
                  <a:lnTo>
                    <a:pt x="7673" y="701"/>
                  </a:lnTo>
                  <a:lnTo>
                    <a:pt x="7692" y="700"/>
                  </a:lnTo>
                  <a:lnTo>
                    <a:pt x="7701" y="699"/>
                  </a:lnTo>
                  <a:lnTo>
                    <a:pt x="7711" y="698"/>
                  </a:lnTo>
                  <a:lnTo>
                    <a:pt x="7720" y="696"/>
                  </a:lnTo>
                  <a:lnTo>
                    <a:pt x="7729" y="694"/>
                  </a:lnTo>
                  <a:lnTo>
                    <a:pt x="7737" y="692"/>
                  </a:lnTo>
                  <a:lnTo>
                    <a:pt x="7746" y="689"/>
                  </a:lnTo>
                  <a:lnTo>
                    <a:pt x="7761" y="682"/>
                  </a:lnTo>
                  <a:lnTo>
                    <a:pt x="7768" y="678"/>
                  </a:lnTo>
                  <a:lnTo>
                    <a:pt x="7775" y="674"/>
                  </a:lnTo>
                  <a:lnTo>
                    <a:pt x="7783" y="669"/>
                  </a:lnTo>
                  <a:lnTo>
                    <a:pt x="7789" y="664"/>
                  </a:lnTo>
                  <a:lnTo>
                    <a:pt x="7795" y="659"/>
                  </a:lnTo>
                  <a:lnTo>
                    <a:pt x="7801" y="654"/>
                  </a:lnTo>
                  <a:lnTo>
                    <a:pt x="7813" y="640"/>
                  </a:lnTo>
                  <a:lnTo>
                    <a:pt x="7818" y="633"/>
                  </a:lnTo>
                  <a:lnTo>
                    <a:pt x="7825" y="625"/>
                  </a:lnTo>
                  <a:lnTo>
                    <a:pt x="7830" y="617"/>
                  </a:lnTo>
                  <a:lnTo>
                    <a:pt x="7834" y="609"/>
                  </a:lnTo>
                  <a:lnTo>
                    <a:pt x="7839" y="599"/>
                  </a:lnTo>
                  <a:lnTo>
                    <a:pt x="7842" y="590"/>
                  </a:lnTo>
                  <a:lnTo>
                    <a:pt x="7846" y="580"/>
                  </a:lnTo>
                  <a:lnTo>
                    <a:pt x="7848" y="575"/>
                  </a:lnTo>
                  <a:lnTo>
                    <a:pt x="7849" y="570"/>
                  </a:lnTo>
                  <a:lnTo>
                    <a:pt x="7852" y="559"/>
                  </a:lnTo>
                  <a:lnTo>
                    <a:pt x="7854" y="548"/>
                  </a:lnTo>
                  <a:lnTo>
                    <a:pt x="7856" y="537"/>
                  </a:lnTo>
                  <a:lnTo>
                    <a:pt x="7857" y="525"/>
                  </a:lnTo>
                  <a:lnTo>
                    <a:pt x="7859" y="513"/>
                  </a:lnTo>
                  <a:lnTo>
                    <a:pt x="7859" y="500"/>
                  </a:lnTo>
                  <a:close/>
                  <a:moveTo>
                    <a:pt x="7954" y="500"/>
                  </a:moveTo>
                  <a:lnTo>
                    <a:pt x="7953" y="513"/>
                  </a:lnTo>
                  <a:lnTo>
                    <a:pt x="7953" y="526"/>
                  </a:lnTo>
                  <a:lnTo>
                    <a:pt x="7951" y="539"/>
                  </a:lnTo>
                  <a:lnTo>
                    <a:pt x="7949" y="552"/>
                  </a:lnTo>
                  <a:lnTo>
                    <a:pt x="7947" y="564"/>
                  </a:lnTo>
                  <a:lnTo>
                    <a:pt x="7944" y="578"/>
                  </a:lnTo>
                  <a:lnTo>
                    <a:pt x="7941" y="590"/>
                  </a:lnTo>
                  <a:lnTo>
                    <a:pt x="7937" y="602"/>
                  </a:lnTo>
                  <a:lnTo>
                    <a:pt x="7931" y="615"/>
                  </a:lnTo>
                  <a:lnTo>
                    <a:pt x="7926" y="627"/>
                  </a:lnTo>
                  <a:lnTo>
                    <a:pt x="7921" y="639"/>
                  </a:lnTo>
                  <a:lnTo>
                    <a:pt x="7915" y="651"/>
                  </a:lnTo>
                  <a:lnTo>
                    <a:pt x="7908" y="662"/>
                  </a:lnTo>
                  <a:lnTo>
                    <a:pt x="7901" y="672"/>
                  </a:lnTo>
                  <a:lnTo>
                    <a:pt x="7892" y="684"/>
                  </a:lnTo>
                  <a:lnTo>
                    <a:pt x="7884" y="694"/>
                  </a:lnTo>
                  <a:lnTo>
                    <a:pt x="7875" y="703"/>
                  </a:lnTo>
                  <a:lnTo>
                    <a:pt x="7866" y="712"/>
                  </a:lnTo>
                  <a:lnTo>
                    <a:pt x="7855" y="722"/>
                  </a:lnTo>
                  <a:lnTo>
                    <a:pt x="7845" y="730"/>
                  </a:lnTo>
                  <a:lnTo>
                    <a:pt x="7834" y="738"/>
                  </a:lnTo>
                  <a:lnTo>
                    <a:pt x="7822" y="745"/>
                  </a:lnTo>
                  <a:lnTo>
                    <a:pt x="7809" y="751"/>
                  </a:lnTo>
                  <a:lnTo>
                    <a:pt x="7796" y="757"/>
                  </a:lnTo>
                  <a:lnTo>
                    <a:pt x="7783" y="764"/>
                  </a:lnTo>
                  <a:lnTo>
                    <a:pt x="7769" y="769"/>
                  </a:lnTo>
                  <a:lnTo>
                    <a:pt x="7754" y="773"/>
                  </a:lnTo>
                  <a:lnTo>
                    <a:pt x="7738" y="776"/>
                  </a:lnTo>
                  <a:lnTo>
                    <a:pt x="7723" y="779"/>
                  </a:lnTo>
                  <a:lnTo>
                    <a:pt x="7707" y="781"/>
                  </a:lnTo>
                  <a:lnTo>
                    <a:pt x="7690" y="782"/>
                  </a:lnTo>
                  <a:lnTo>
                    <a:pt x="7673" y="782"/>
                  </a:lnTo>
                  <a:lnTo>
                    <a:pt x="7655" y="782"/>
                  </a:lnTo>
                  <a:lnTo>
                    <a:pt x="7638" y="781"/>
                  </a:lnTo>
                  <a:lnTo>
                    <a:pt x="7621" y="779"/>
                  </a:lnTo>
                  <a:lnTo>
                    <a:pt x="7606" y="776"/>
                  </a:lnTo>
                  <a:lnTo>
                    <a:pt x="7591" y="773"/>
                  </a:lnTo>
                  <a:lnTo>
                    <a:pt x="7576" y="769"/>
                  </a:lnTo>
                  <a:lnTo>
                    <a:pt x="7562" y="764"/>
                  </a:lnTo>
                  <a:lnTo>
                    <a:pt x="7549" y="757"/>
                  </a:lnTo>
                  <a:lnTo>
                    <a:pt x="7535" y="751"/>
                  </a:lnTo>
                  <a:lnTo>
                    <a:pt x="7523" y="745"/>
                  </a:lnTo>
                  <a:lnTo>
                    <a:pt x="7512" y="738"/>
                  </a:lnTo>
                  <a:lnTo>
                    <a:pt x="7500" y="730"/>
                  </a:lnTo>
                  <a:lnTo>
                    <a:pt x="7489" y="722"/>
                  </a:lnTo>
                  <a:lnTo>
                    <a:pt x="7484" y="717"/>
                  </a:lnTo>
                  <a:lnTo>
                    <a:pt x="7479" y="712"/>
                  </a:lnTo>
                  <a:lnTo>
                    <a:pt x="7470" y="703"/>
                  </a:lnTo>
                  <a:lnTo>
                    <a:pt x="7460" y="694"/>
                  </a:lnTo>
                  <a:lnTo>
                    <a:pt x="7452" y="684"/>
                  </a:lnTo>
                  <a:lnTo>
                    <a:pt x="7444" y="672"/>
                  </a:lnTo>
                  <a:lnTo>
                    <a:pt x="7437" y="662"/>
                  </a:lnTo>
                  <a:lnTo>
                    <a:pt x="7431" y="651"/>
                  </a:lnTo>
                  <a:lnTo>
                    <a:pt x="7423" y="639"/>
                  </a:lnTo>
                  <a:lnTo>
                    <a:pt x="7418" y="627"/>
                  </a:lnTo>
                  <a:lnTo>
                    <a:pt x="7413" y="615"/>
                  </a:lnTo>
                  <a:lnTo>
                    <a:pt x="7408" y="602"/>
                  </a:lnTo>
                  <a:lnTo>
                    <a:pt x="7404" y="590"/>
                  </a:lnTo>
                  <a:lnTo>
                    <a:pt x="7401" y="578"/>
                  </a:lnTo>
                  <a:lnTo>
                    <a:pt x="7398" y="564"/>
                  </a:lnTo>
                  <a:lnTo>
                    <a:pt x="7396" y="552"/>
                  </a:lnTo>
                  <a:lnTo>
                    <a:pt x="7394" y="539"/>
                  </a:lnTo>
                  <a:lnTo>
                    <a:pt x="7393" y="526"/>
                  </a:lnTo>
                  <a:lnTo>
                    <a:pt x="7392" y="513"/>
                  </a:lnTo>
                  <a:lnTo>
                    <a:pt x="7392" y="500"/>
                  </a:lnTo>
                  <a:lnTo>
                    <a:pt x="7392" y="487"/>
                  </a:lnTo>
                  <a:lnTo>
                    <a:pt x="7393" y="474"/>
                  </a:lnTo>
                  <a:lnTo>
                    <a:pt x="7394" y="461"/>
                  </a:lnTo>
                  <a:lnTo>
                    <a:pt x="7396" y="448"/>
                  </a:lnTo>
                  <a:lnTo>
                    <a:pt x="7398" y="435"/>
                  </a:lnTo>
                  <a:lnTo>
                    <a:pt x="7401" y="423"/>
                  </a:lnTo>
                  <a:lnTo>
                    <a:pt x="7404" y="409"/>
                  </a:lnTo>
                  <a:lnTo>
                    <a:pt x="7408" y="397"/>
                  </a:lnTo>
                  <a:lnTo>
                    <a:pt x="7413" y="385"/>
                  </a:lnTo>
                  <a:lnTo>
                    <a:pt x="7418" y="372"/>
                  </a:lnTo>
                  <a:lnTo>
                    <a:pt x="7423" y="361"/>
                  </a:lnTo>
                  <a:lnTo>
                    <a:pt x="7431" y="350"/>
                  </a:lnTo>
                  <a:lnTo>
                    <a:pt x="7437" y="338"/>
                  </a:lnTo>
                  <a:lnTo>
                    <a:pt x="7444" y="327"/>
                  </a:lnTo>
                  <a:lnTo>
                    <a:pt x="7452" y="317"/>
                  </a:lnTo>
                  <a:lnTo>
                    <a:pt x="7460" y="307"/>
                  </a:lnTo>
                  <a:lnTo>
                    <a:pt x="7470" y="296"/>
                  </a:lnTo>
                  <a:lnTo>
                    <a:pt x="7479" y="287"/>
                  </a:lnTo>
                  <a:lnTo>
                    <a:pt x="7489" y="279"/>
                  </a:lnTo>
                  <a:lnTo>
                    <a:pt x="7500" y="271"/>
                  </a:lnTo>
                  <a:lnTo>
                    <a:pt x="7512" y="262"/>
                  </a:lnTo>
                  <a:lnTo>
                    <a:pt x="7523" y="255"/>
                  </a:lnTo>
                  <a:lnTo>
                    <a:pt x="7535" y="248"/>
                  </a:lnTo>
                  <a:lnTo>
                    <a:pt x="7549" y="242"/>
                  </a:lnTo>
                  <a:lnTo>
                    <a:pt x="7562" y="237"/>
                  </a:lnTo>
                  <a:lnTo>
                    <a:pt x="7576" y="232"/>
                  </a:lnTo>
                  <a:lnTo>
                    <a:pt x="7591" y="227"/>
                  </a:lnTo>
                  <a:lnTo>
                    <a:pt x="7606" y="223"/>
                  </a:lnTo>
                  <a:lnTo>
                    <a:pt x="7621" y="221"/>
                  </a:lnTo>
                  <a:lnTo>
                    <a:pt x="7638" y="219"/>
                  </a:lnTo>
                  <a:lnTo>
                    <a:pt x="7655" y="218"/>
                  </a:lnTo>
                  <a:lnTo>
                    <a:pt x="7673" y="217"/>
                  </a:lnTo>
                  <a:lnTo>
                    <a:pt x="7690" y="218"/>
                  </a:lnTo>
                  <a:lnTo>
                    <a:pt x="7707" y="219"/>
                  </a:lnTo>
                  <a:lnTo>
                    <a:pt x="7723" y="221"/>
                  </a:lnTo>
                  <a:lnTo>
                    <a:pt x="7738" y="223"/>
                  </a:lnTo>
                  <a:lnTo>
                    <a:pt x="7754" y="227"/>
                  </a:lnTo>
                  <a:lnTo>
                    <a:pt x="7769" y="232"/>
                  </a:lnTo>
                  <a:lnTo>
                    <a:pt x="7783" y="237"/>
                  </a:lnTo>
                  <a:lnTo>
                    <a:pt x="7796" y="242"/>
                  </a:lnTo>
                  <a:lnTo>
                    <a:pt x="7809" y="248"/>
                  </a:lnTo>
                  <a:lnTo>
                    <a:pt x="7822" y="255"/>
                  </a:lnTo>
                  <a:lnTo>
                    <a:pt x="7834" y="262"/>
                  </a:lnTo>
                  <a:lnTo>
                    <a:pt x="7845" y="271"/>
                  </a:lnTo>
                  <a:lnTo>
                    <a:pt x="7855" y="279"/>
                  </a:lnTo>
                  <a:lnTo>
                    <a:pt x="7861" y="283"/>
                  </a:lnTo>
                  <a:lnTo>
                    <a:pt x="7866" y="287"/>
                  </a:lnTo>
                  <a:lnTo>
                    <a:pt x="7875" y="296"/>
                  </a:lnTo>
                  <a:lnTo>
                    <a:pt x="7884" y="307"/>
                  </a:lnTo>
                  <a:lnTo>
                    <a:pt x="7892" y="317"/>
                  </a:lnTo>
                  <a:lnTo>
                    <a:pt x="7901" y="327"/>
                  </a:lnTo>
                  <a:lnTo>
                    <a:pt x="7908" y="338"/>
                  </a:lnTo>
                  <a:lnTo>
                    <a:pt x="7915" y="350"/>
                  </a:lnTo>
                  <a:lnTo>
                    <a:pt x="7921" y="361"/>
                  </a:lnTo>
                  <a:lnTo>
                    <a:pt x="7926" y="372"/>
                  </a:lnTo>
                  <a:lnTo>
                    <a:pt x="7931" y="385"/>
                  </a:lnTo>
                  <a:lnTo>
                    <a:pt x="7937" y="397"/>
                  </a:lnTo>
                  <a:lnTo>
                    <a:pt x="7941" y="409"/>
                  </a:lnTo>
                  <a:lnTo>
                    <a:pt x="7944" y="423"/>
                  </a:lnTo>
                  <a:lnTo>
                    <a:pt x="7947" y="435"/>
                  </a:lnTo>
                  <a:lnTo>
                    <a:pt x="7949" y="448"/>
                  </a:lnTo>
                  <a:lnTo>
                    <a:pt x="7951" y="461"/>
                  </a:lnTo>
                  <a:lnTo>
                    <a:pt x="7953" y="474"/>
                  </a:lnTo>
                  <a:lnTo>
                    <a:pt x="7953" y="487"/>
                  </a:lnTo>
                  <a:lnTo>
                    <a:pt x="7954" y="500"/>
                  </a:lnTo>
                  <a:close/>
                  <a:moveTo>
                    <a:pt x="7317" y="760"/>
                  </a:moveTo>
                  <a:lnTo>
                    <a:pt x="7305" y="765"/>
                  </a:lnTo>
                  <a:lnTo>
                    <a:pt x="7295" y="768"/>
                  </a:lnTo>
                  <a:lnTo>
                    <a:pt x="7283" y="772"/>
                  </a:lnTo>
                  <a:lnTo>
                    <a:pt x="7266" y="776"/>
                  </a:lnTo>
                  <a:lnTo>
                    <a:pt x="7249" y="779"/>
                  </a:lnTo>
                  <a:lnTo>
                    <a:pt x="7239" y="781"/>
                  </a:lnTo>
                  <a:lnTo>
                    <a:pt x="7228" y="782"/>
                  </a:lnTo>
                  <a:lnTo>
                    <a:pt x="7217" y="782"/>
                  </a:lnTo>
                  <a:lnTo>
                    <a:pt x="7206" y="782"/>
                  </a:lnTo>
                  <a:lnTo>
                    <a:pt x="7191" y="782"/>
                  </a:lnTo>
                  <a:lnTo>
                    <a:pt x="7176" y="781"/>
                  </a:lnTo>
                  <a:lnTo>
                    <a:pt x="7167" y="780"/>
                  </a:lnTo>
                  <a:lnTo>
                    <a:pt x="7158" y="778"/>
                  </a:lnTo>
                  <a:lnTo>
                    <a:pt x="7148" y="776"/>
                  </a:lnTo>
                  <a:lnTo>
                    <a:pt x="7138" y="774"/>
                  </a:lnTo>
                  <a:lnTo>
                    <a:pt x="7133" y="773"/>
                  </a:lnTo>
                  <a:lnTo>
                    <a:pt x="7129" y="771"/>
                  </a:lnTo>
                  <a:lnTo>
                    <a:pt x="7119" y="768"/>
                  </a:lnTo>
                  <a:lnTo>
                    <a:pt x="7108" y="764"/>
                  </a:lnTo>
                  <a:lnTo>
                    <a:pt x="7099" y="759"/>
                  </a:lnTo>
                  <a:lnTo>
                    <a:pt x="7089" y="752"/>
                  </a:lnTo>
                  <a:lnTo>
                    <a:pt x="7080" y="746"/>
                  </a:lnTo>
                  <a:lnTo>
                    <a:pt x="7070" y="739"/>
                  </a:lnTo>
                  <a:lnTo>
                    <a:pt x="7061" y="731"/>
                  </a:lnTo>
                  <a:lnTo>
                    <a:pt x="7054" y="723"/>
                  </a:lnTo>
                  <a:lnTo>
                    <a:pt x="7047" y="714"/>
                  </a:lnTo>
                  <a:lnTo>
                    <a:pt x="7041" y="706"/>
                  </a:lnTo>
                  <a:lnTo>
                    <a:pt x="7035" y="699"/>
                  </a:lnTo>
                  <a:lnTo>
                    <a:pt x="7031" y="691"/>
                  </a:lnTo>
                  <a:lnTo>
                    <a:pt x="7027" y="681"/>
                  </a:lnTo>
                  <a:lnTo>
                    <a:pt x="7024" y="673"/>
                  </a:lnTo>
                  <a:lnTo>
                    <a:pt x="7021" y="664"/>
                  </a:lnTo>
                  <a:lnTo>
                    <a:pt x="7019" y="655"/>
                  </a:lnTo>
                  <a:lnTo>
                    <a:pt x="7018" y="644"/>
                  </a:lnTo>
                  <a:lnTo>
                    <a:pt x="7016" y="634"/>
                  </a:lnTo>
                  <a:lnTo>
                    <a:pt x="7015" y="623"/>
                  </a:lnTo>
                  <a:lnTo>
                    <a:pt x="7014" y="599"/>
                  </a:lnTo>
                  <a:lnTo>
                    <a:pt x="7014" y="573"/>
                  </a:lnTo>
                  <a:lnTo>
                    <a:pt x="7014" y="311"/>
                  </a:lnTo>
                  <a:lnTo>
                    <a:pt x="6894" y="311"/>
                  </a:lnTo>
                  <a:lnTo>
                    <a:pt x="6894" y="234"/>
                  </a:lnTo>
                  <a:lnTo>
                    <a:pt x="7014" y="234"/>
                  </a:lnTo>
                  <a:lnTo>
                    <a:pt x="7014" y="59"/>
                  </a:lnTo>
                  <a:lnTo>
                    <a:pt x="7104" y="59"/>
                  </a:lnTo>
                  <a:lnTo>
                    <a:pt x="7104" y="234"/>
                  </a:lnTo>
                  <a:lnTo>
                    <a:pt x="7296" y="234"/>
                  </a:lnTo>
                  <a:lnTo>
                    <a:pt x="7296" y="311"/>
                  </a:lnTo>
                  <a:lnTo>
                    <a:pt x="7104" y="311"/>
                  </a:lnTo>
                  <a:lnTo>
                    <a:pt x="7104" y="562"/>
                  </a:lnTo>
                  <a:lnTo>
                    <a:pt x="7104" y="591"/>
                  </a:lnTo>
                  <a:lnTo>
                    <a:pt x="7105" y="605"/>
                  </a:lnTo>
                  <a:lnTo>
                    <a:pt x="7107" y="621"/>
                  </a:lnTo>
                  <a:lnTo>
                    <a:pt x="7108" y="628"/>
                  </a:lnTo>
                  <a:lnTo>
                    <a:pt x="7110" y="635"/>
                  </a:lnTo>
                  <a:lnTo>
                    <a:pt x="7113" y="641"/>
                  </a:lnTo>
                  <a:lnTo>
                    <a:pt x="7115" y="649"/>
                  </a:lnTo>
                  <a:lnTo>
                    <a:pt x="7119" y="655"/>
                  </a:lnTo>
                  <a:lnTo>
                    <a:pt x="7123" y="661"/>
                  </a:lnTo>
                  <a:lnTo>
                    <a:pt x="7128" y="667"/>
                  </a:lnTo>
                  <a:lnTo>
                    <a:pt x="7133" y="673"/>
                  </a:lnTo>
                  <a:lnTo>
                    <a:pt x="7137" y="676"/>
                  </a:lnTo>
                  <a:lnTo>
                    <a:pt x="7141" y="680"/>
                  </a:lnTo>
                  <a:lnTo>
                    <a:pt x="7145" y="684"/>
                  </a:lnTo>
                  <a:lnTo>
                    <a:pt x="7149" y="687"/>
                  </a:lnTo>
                  <a:lnTo>
                    <a:pt x="7160" y="692"/>
                  </a:lnTo>
                  <a:lnTo>
                    <a:pt x="7170" y="696"/>
                  </a:lnTo>
                  <a:lnTo>
                    <a:pt x="7181" y="699"/>
                  </a:lnTo>
                  <a:lnTo>
                    <a:pt x="7192" y="701"/>
                  </a:lnTo>
                  <a:lnTo>
                    <a:pt x="7205" y="702"/>
                  </a:lnTo>
                  <a:lnTo>
                    <a:pt x="7218" y="702"/>
                  </a:lnTo>
                  <a:lnTo>
                    <a:pt x="7232" y="702"/>
                  </a:lnTo>
                  <a:lnTo>
                    <a:pt x="7246" y="701"/>
                  </a:lnTo>
                  <a:lnTo>
                    <a:pt x="7258" y="699"/>
                  </a:lnTo>
                  <a:lnTo>
                    <a:pt x="7268" y="696"/>
                  </a:lnTo>
                  <a:lnTo>
                    <a:pt x="7278" y="694"/>
                  </a:lnTo>
                  <a:lnTo>
                    <a:pt x="7286" y="692"/>
                  </a:lnTo>
                  <a:lnTo>
                    <a:pt x="7295" y="689"/>
                  </a:lnTo>
                  <a:lnTo>
                    <a:pt x="7317" y="760"/>
                  </a:lnTo>
                  <a:close/>
                  <a:moveTo>
                    <a:pt x="6847" y="623"/>
                  </a:moveTo>
                  <a:lnTo>
                    <a:pt x="6847" y="631"/>
                  </a:lnTo>
                  <a:lnTo>
                    <a:pt x="6846" y="638"/>
                  </a:lnTo>
                  <a:lnTo>
                    <a:pt x="6845" y="646"/>
                  </a:lnTo>
                  <a:lnTo>
                    <a:pt x="6843" y="654"/>
                  </a:lnTo>
                  <a:lnTo>
                    <a:pt x="6838" y="668"/>
                  </a:lnTo>
                  <a:lnTo>
                    <a:pt x="6835" y="675"/>
                  </a:lnTo>
                  <a:lnTo>
                    <a:pt x="6832" y="682"/>
                  </a:lnTo>
                  <a:lnTo>
                    <a:pt x="6828" y="690"/>
                  </a:lnTo>
                  <a:lnTo>
                    <a:pt x="6824" y="696"/>
                  </a:lnTo>
                  <a:lnTo>
                    <a:pt x="6820" y="703"/>
                  </a:lnTo>
                  <a:lnTo>
                    <a:pt x="6814" y="709"/>
                  </a:lnTo>
                  <a:lnTo>
                    <a:pt x="6809" y="715"/>
                  </a:lnTo>
                  <a:lnTo>
                    <a:pt x="6802" y="722"/>
                  </a:lnTo>
                  <a:lnTo>
                    <a:pt x="6796" y="728"/>
                  </a:lnTo>
                  <a:lnTo>
                    <a:pt x="6789" y="734"/>
                  </a:lnTo>
                  <a:lnTo>
                    <a:pt x="6774" y="744"/>
                  </a:lnTo>
                  <a:lnTo>
                    <a:pt x="6764" y="749"/>
                  </a:lnTo>
                  <a:lnTo>
                    <a:pt x="6756" y="753"/>
                  </a:lnTo>
                  <a:lnTo>
                    <a:pt x="6747" y="757"/>
                  </a:lnTo>
                  <a:lnTo>
                    <a:pt x="6737" y="762"/>
                  </a:lnTo>
                  <a:lnTo>
                    <a:pt x="6716" y="769"/>
                  </a:lnTo>
                  <a:lnTo>
                    <a:pt x="6705" y="772"/>
                  </a:lnTo>
                  <a:lnTo>
                    <a:pt x="6693" y="775"/>
                  </a:lnTo>
                  <a:lnTo>
                    <a:pt x="6680" y="777"/>
                  </a:lnTo>
                  <a:lnTo>
                    <a:pt x="6668" y="779"/>
                  </a:lnTo>
                  <a:lnTo>
                    <a:pt x="6655" y="780"/>
                  </a:lnTo>
                  <a:lnTo>
                    <a:pt x="6641" y="782"/>
                  </a:lnTo>
                  <a:lnTo>
                    <a:pt x="6627" y="782"/>
                  </a:lnTo>
                  <a:lnTo>
                    <a:pt x="6613" y="782"/>
                  </a:lnTo>
                  <a:lnTo>
                    <a:pt x="6598" y="782"/>
                  </a:lnTo>
                  <a:lnTo>
                    <a:pt x="6585" y="781"/>
                  </a:lnTo>
                  <a:lnTo>
                    <a:pt x="6572" y="780"/>
                  </a:lnTo>
                  <a:lnTo>
                    <a:pt x="6558" y="779"/>
                  </a:lnTo>
                  <a:lnTo>
                    <a:pt x="6535" y="775"/>
                  </a:lnTo>
                  <a:lnTo>
                    <a:pt x="6523" y="772"/>
                  </a:lnTo>
                  <a:lnTo>
                    <a:pt x="6513" y="769"/>
                  </a:lnTo>
                  <a:lnTo>
                    <a:pt x="6492" y="763"/>
                  </a:lnTo>
                  <a:lnTo>
                    <a:pt x="6483" y="759"/>
                  </a:lnTo>
                  <a:lnTo>
                    <a:pt x="6475" y="755"/>
                  </a:lnTo>
                  <a:lnTo>
                    <a:pt x="6459" y="747"/>
                  </a:lnTo>
                  <a:lnTo>
                    <a:pt x="6444" y="739"/>
                  </a:lnTo>
                  <a:lnTo>
                    <a:pt x="6432" y="730"/>
                  </a:lnTo>
                  <a:lnTo>
                    <a:pt x="6421" y="722"/>
                  </a:lnTo>
                  <a:lnTo>
                    <a:pt x="6411" y="713"/>
                  </a:lnTo>
                  <a:lnTo>
                    <a:pt x="6403" y="706"/>
                  </a:lnTo>
                  <a:lnTo>
                    <a:pt x="6393" y="694"/>
                  </a:lnTo>
                  <a:lnTo>
                    <a:pt x="6387" y="687"/>
                  </a:lnTo>
                  <a:lnTo>
                    <a:pt x="6442" y="633"/>
                  </a:lnTo>
                  <a:lnTo>
                    <a:pt x="6448" y="640"/>
                  </a:lnTo>
                  <a:lnTo>
                    <a:pt x="6459" y="650"/>
                  </a:lnTo>
                  <a:lnTo>
                    <a:pt x="6473" y="662"/>
                  </a:lnTo>
                  <a:lnTo>
                    <a:pt x="6482" y="668"/>
                  </a:lnTo>
                  <a:lnTo>
                    <a:pt x="6491" y="674"/>
                  </a:lnTo>
                  <a:lnTo>
                    <a:pt x="6503" y="680"/>
                  </a:lnTo>
                  <a:lnTo>
                    <a:pt x="6515" y="687"/>
                  </a:lnTo>
                  <a:lnTo>
                    <a:pt x="6528" y="693"/>
                  </a:lnTo>
                  <a:lnTo>
                    <a:pt x="6543" y="697"/>
                  </a:lnTo>
                  <a:lnTo>
                    <a:pt x="6559" y="701"/>
                  </a:lnTo>
                  <a:lnTo>
                    <a:pt x="6568" y="703"/>
                  </a:lnTo>
                  <a:lnTo>
                    <a:pt x="6577" y="704"/>
                  </a:lnTo>
                  <a:lnTo>
                    <a:pt x="6596" y="706"/>
                  </a:lnTo>
                  <a:lnTo>
                    <a:pt x="6605" y="707"/>
                  </a:lnTo>
                  <a:lnTo>
                    <a:pt x="6617" y="707"/>
                  </a:lnTo>
                  <a:lnTo>
                    <a:pt x="6630" y="706"/>
                  </a:lnTo>
                  <a:lnTo>
                    <a:pt x="6643" y="706"/>
                  </a:lnTo>
                  <a:lnTo>
                    <a:pt x="6656" y="704"/>
                  </a:lnTo>
                  <a:lnTo>
                    <a:pt x="6669" y="702"/>
                  </a:lnTo>
                  <a:lnTo>
                    <a:pt x="6681" y="699"/>
                  </a:lnTo>
                  <a:lnTo>
                    <a:pt x="6693" y="696"/>
                  </a:lnTo>
                  <a:lnTo>
                    <a:pt x="6703" y="692"/>
                  </a:lnTo>
                  <a:lnTo>
                    <a:pt x="6713" y="687"/>
                  </a:lnTo>
                  <a:lnTo>
                    <a:pt x="6722" y="681"/>
                  </a:lnTo>
                  <a:lnTo>
                    <a:pt x="6732" y="675"/>
                  </a:lnTo>
                  <a:lnTo>
                    <a:pt x="6735" y="672"/>
                  </a:lnTo>
                  <a:lnTo>
                    <a:pt x="6739" y="668"/>
                  </a:lnTo>
                  <a:lnTo>
                    <a:pt x="6742" y="665"/>
                  </a:lnTo>
                  <a:lnTo>
                    <a:pt x="6745" y="661"/>
                  </a:lnTo>
                  <a:lnTo>
                    <a:pt x="6747" y="657"/>
                  </a:lnTo>
                  <a:lnTo>
                    <a:pt x="6750" y="653"/>
                  </a:lnTo>
                  <a:lnTo>
                    <a:pt x="6752" y="649"/>
                  </a:lnTo>
                  <a:lnTo>
                    <a:pt x="6753" y="643"/>
                  </a:lnTo>
                  <a:lnTo>
                    <a:pt x="6754" y="638"/>
                  </a:lnTo>
                  <a:lnTo>
                    <a:pt x="6755" y="634"/>
                  </a:lnTo>
                  <a:lnTo>
                    <a:pt x="6756" y="628"/>
                  </a:lnTo>
                  <a:lnTo>
                    <a:pt x="6756" y="623"/>
                  </a:lnTo>
                  <a:lnTo>
                    <a:pt x="6756" y="617"/>
                  </a:lnTo>
                  <a:lnTo>
                    <a:pt x="6755" y="611"/>
                  </a:lnTo>
                  <a:lnTo>
                    <a:pt x="6754" y="604"/>
                  </a:lnTo>
                  <a:lnTo>
                    <a:pt x="6752" y="599"/>
                  </a:lnTo>
                  <a:lnTo>
                    <a:pt x="6750" y="594"/>
                  </a:lnTo>
                  <a:lnTo>
                    <a:pt x="6747" y="589"/>
                  </a:lnTo>
                  <a:lnTo>
                    <a:pt x="6744" y="585"/>
                  </a:lnTo>
                  <a:lnTo>
                    <a:pt x="6741" y="580"/>
                  </a:lnTo>
                  <a:lnTo>
                    <a:pt x="6737" y="577"/>
                  </a:lnTo>
                  <a:lnTo>
                    <a:pt x="6733" y="573"/>
                  </a:lnTo>
                  <a:lnTo>
                    <a:pt x="6723" y="565"/>
                  </a:lnTo>
                  <a:lnTo>
                    <a:pt x="6712" y="560"/>
                  </a:lnTo>
                  <a:lnTo>
                    <a:pt x="6700" y="555"/>
                  </a:lnTo>
                  <a:lnTo>
                    <a:pt x="6687" y="551"/>
                  </a:lnTo>
                  <a:lnTo>
                    <a:pt x="6673" y="547"/>
                  </a:lnTo>
                  <a:lnTo>
                    <a:pt x="6642" y="541"/>
                  </a:lnTo>
                  <a:lnTo>
                    <a:pt x="6577" y="529"/>
                  </a:lnTo>
                  <a:lnTo>
                    <a:pt x="6560" y="526"/>
                  </a:lnTo>
                  <a:lnTo>
                    <a:pt x="6544" y="522"/>
                  </a:lnTo>
                  <a:lnTo>
                    <a:pt x="6527" y="518"/>
                  </a:lnTo>
                  <a:lnTo>
                    <a:pt x="6519" y="516"/>
                  </a:lnTo>
                  <a:lnTo>
                    <a:pt x="6511" y="514"/>
                  </a:lnTo>
                  <a:lnTo>
                    <a:pt x="6496" y="509"/>
                  </a:lnTo>
                  <a:lnTo>
                    <a:pt x="6480" y="503"/>
                  </a:lnTo>
                  <a:lnTo>
                    <a:pt x="6473" y="500"/>
                  </a:lnTo>
                  <a:lnTo>
                    <a:pt x="6467" y="496"/>
                  </a:lnTo>
                  <a:lnTo>
                    <a:pt x="6453" y="488"/>
                  </a:lnTo>
                  <a:lnTo>
                    <a:pt x="6447" y="483"/>
                  </a:lnTo>
                  <a:lnTo>
                    <a:pt x="6441" y="479"/>
                  </a:lnTo>
                  <a:lnTo>
                    <a:pt x="6436" y="474"/>
                  </a:lnTo>
                  <a:lnTo>
                    <a:pt x="6430" y="469"/>
                  </a:lnTo>
                  <a:lnTo>
                    <a:pt x="6426" y="463"/>
                  </a:lnTo>
                  <a:lnTo>
                    <a:pt x="6421" y="457"/>
                  </a:lnTo>
                  <a:lnTo>
                    <a:pt x="6417" y="450"/>
                  </a:lnTo>
                  <a:lnTo>
                    <a:pt x="6412" y="443"/>
                  </a:lnTo>
                  <a:lnTo>
                    <a:pt x="6409" y="436"/>
                  </a:lnTo>
                  <a:lnTo>
                    <a:pt x="6406" y="429"/>
                  </a:lnTo>
                  <a:lnTo>
                    <a:pt x="6403" y="421"/>
                  </a:lnTo>
                  <a:lnTo>
                    <a:pt x="6401" y="412"/>
                  </a:lnTo>
                  <a:lnTo>
                    <a:pt x="6399" y="403"/>
                  </a:lnTo>
                  <a:lnTo>
                    <a:pt x="6398" y="394"/>
                  </a:lnTo>
                  <a:lnTo>
                    <a:pt x="6397" y="384"/>
                  </a:lnTo>
                  <a:lnTo>
                    <a:pt x="6397" y="373"/>
                  </a:lnTo>
                  <a:lnTo>
                    <a:pt x="6397" y="366"/>
                  </a:lnTo>
                  <a:lnTo>
                    <a:pt x="6398" y="358"/>
                  </a:lnTo>
                  <a:lnTo>
                    <a:pt x="6399" y="351"/>
                  </a:lnTo>
                  <a:lnTo>
                    <a:pt x="6401" y="344"/>
                  </a:lnTo>
                  <a:lnTo>
                    <a:pt x="6405" y="329"/>
                  </a:lnTo>
                  <a:lnTo>
                    <a:pt x="6408" y="322"/>
                  </a:lnTo>
                  <a:lnTo>
                    <a:pt x="6411" y="315"/>
                  </a:lnTo>
                  <a:lnTo>
                    <a:pt x="6416" y="308"/>
                  </a:lnTo>
                  <a:lnTo>
                    <a:pt x="6420" y="301"/>
                  </a:lnTo>
                  <a:lnTo>
                    <a:pt x="6425" y="294"/>
                  </a:lnTo>
                  <a:lnTo>
                    <a:pt x="6430" y="288"/>
                  </a:lnTo>
                  <a:lnTo>
                    <a:pt x="6435" y="282"/>
                  </a:lnTo>
                  <a:lnTo>
                    <a:pt x="6441" y="276"/>
                  </a:lnTo>
                  <a:lnTo>
                    <a:pt x="6447" y="271"/>
                  </a:lnTo>
                  <a:lnTo>
                    <a:pt x="6455" y="264"/>
                  </a:lnTo>
                  <a:lnTo>
                    <a:pt x="6462" y="259"/>
                  </a:lnTo>
                  <a:lnTo>
                    <a:pt x="6469" y="254"/>
                  </a:lnTo>
                  <a:lnTo>
                    <a:pt x="6477" y="250"/>
                  </a:lnTo>
                  <a:lnTo>
                    <a:pt x="6485" y="245"/>
                  </a:lnTo>
                  <a:lnTo>
                    <a:pt x="6503" y="237"/>
                  </a:lnTo>
                  <a:lnTo>
                    <a:pt x="6512" y="234"/>
                  </a:lnTo>
                  <a:lnTo>
                    <a:pt x="6522" y="231"/>
                  </a:lnTo>
                  <a:lnTo>
                    <a:pt x="6533" y="227"/>
                  </a:lnTo>
                  <a:lnTo>
                    <a:pt x="6543" y="224"/>
                  </a:lnTo>
                  <a:lnTo>
                    <a:pt x="6554" y="222"/>
                  </a:lnTo>
                  <a:lnTo>
                    <a:pt x="6564" y="220"/>
                  </a:lnTo>
                  <a:lnTo>
                    <a:pt x="6577" y="219"/>
                  </a:lnTo>
                  <a:lnTo>
                    <a:pt x="6588" y="218"/>
                  </a:lnTo>
                  <a:lnTo>
                    <a:pt x="6600" y="217"/>
                  </a:lnTo>
                  <a:lnTo>
                    <a:pt x="6613" y="217"/>
                  </a:lnTo>
                  <a:lnTo>
                    <a:pt x="6628" y="217"/>
                  </a:lnTo>
                  <a:lnTo>
                    <a:pt x="6641" y="218"/>
                  </a:lnTo>
                  <a:lnTo>
                    <a:pt x="6655" y="219"/>
                  </a:lnTo>
                  <a:lnTo>
                    <a:pt x="6668" y="221"/>
                  </a:lnTo>
                  <a:lnTo>
                    <a:pt x="6680" y="222"/>
                  </a:lnTo>
                  <a:lnTo>
                    <a:pt x="6692" y="225"/>
                  </a:lnTo>
                  <a:lnTo>
                    <a:pt x="6703" y="227"/>
                  </a:lnTo>
                  <a:lnTo>
                    <a:pt x="6713" y="231"/>
                  </a:lnTo>
                  <a:lnTo>
                    <a:pt x="6733" y="237"/>
                  </a:lnTo>
                  <a:lnTo>
                    <a:pt x="6742" y="241"/>
                  </a:lnTo>
                  <a:lnTo>
                    <a:pt x="6750" y="244"/>
                  </a:lnTo>
                  <a:lnTo>
                    <a:pt x="6758" y="248"/>
                  </a:lnTo>
                  <a:lnTo>
                    <a:pt x="6765" y="252"/>
                  </a:lnTo>
                  <a:lnTo>
                    <a:pt x="6773" y="256"/>
                  </a:lnTo>
                  <a:lnTo>
                    <a:pt x="6780" y="260"/>
                  </a:lnTo>
                  <a:lnTo>
                    <a:pt x="6791" y="269"/>
                  </a:lnTo>
                  <a:lnTo>
                    <a:pt x="6801" y="277"/>
                  </a:lnTo>
                  <a:lnTo>
                    <a:pt x="6811" y="285"/>
                  </a:lnTo>
                  <a:lnTo>
                    <a:pt x="6818" y="292"/>
                  </a:lnTo>
                  <a:lnTo>
                    <a:pt x="6828" y="306"/>
                  </a:lnTo>
                  <a:lnTo>
                    <a:pt x="6834" y="314"/>
                  </a:lnTo>
                  <a:lnTo>
                    <a:pt x="6776" y="362"/>
                  </a:lnTo>
                  <a:lnTo>
                    <a:pt x="6770" y="355"/>
                  </a:lnTo>
                  <a:lnTo>
                    <a:pt x="6759" y="345"/>
                  </a:lnTo>
                  <a:lnTo>
                    <a:pt x="6746" y="333"/>
                  </a:lnTo>
                  <a:lnTo>
                    <a:pt x="6739" y="328"/>
                  </a:lnTo>
                  <a:lnTo>
                    <a:pt x="6730" y="322"/>
                  </a:lnTo>
                  <a:lnTo>
                    <a:pt x="6719" y="317"/>
                  </a:lnTo>
                  <a:lnTo>
                    <a:pt x="6708" y="311"/>
                  </a:lnTo>
                  <a:lnTo>
                    <a:pt x="6696" y="307"/>
                  </a:lnTo>
                  <a:lnTo>
                    <a:pt x="6681" y="301"/>
                  </a:lnTo>
                  <a:lnTo>
                    <a:pt x="6667" y="298"/>
                  </a:lnTo>
                  <a:lnTo>
                    <a:pt x="6651" y="295"/>
                  </a:lnTo>
                  <a:lnTo>
                    <a:pt x="6632" y="293"/>
                  </a:lnTo>
                  <a:lnTo>
                    <a:pt x="6623" y="293"/>
                  </a:lnTo>
                  <a:lnTo>
                    <a:pt x="6613" y="293"/>
                  </a:lnTo>
                  <a:lnTo>
                    <a:pt x="6601" y="293"/>
                  </a:lnTo>
                  <a:lnTo>
                    <a:pt x="6589" y="294"/>
                  </a:lnTo>
                  <a:lnTo>
                    <a:pt x="6578" y="295"/>
                  </a:lnTo>
                  <a:lnTo>
                    <a:pt x="6566" y="297"/>
                  </a:lnTo>
                  <a:lnTo>
                    <a:pt x="6556" y="300"/>
                  </a:lnTo>
                  <a:lnTo>
                    <a:pt x="6546" y="303"/>
                  </a:lnTo>
                  <a:lnTo>
                    <a:pt x="6536" y="308"/>
                  </a:lnTo>
                  <a:lnTo>
                    <a:pt x="6526" y="313"/>
                  </a:lnTo>
                  <a:lnTo>
                    <a:pt x="6518" y="318"/>
                  </a:lnTo>
                  <a:lnTo>
                    <a:pt x="6511" y="323"/>
                  </a:lnTo>
                  <a:lnTo>
                    <a:pt x="6504" y="330"/>
                  </a:lnTo>
                  <a:lnTo>
                    <a:pt x="6499" y="337"/>
                  </a:lnTo>
                  <a:lnTo>
                    <a:pt x="6494" y="345"/>
                  </a:lnTo>
                  <a:lnTo>
                    <a:pt x="6491" y="349"/>
                  </a:lnTo>
                  <a:lnTo>
                    <a:pt x="6490" y="353"/>
                  </a:lnTo>
                  <a:lnTo>
                    <a:pt x="6489" y="358"/>
                  </a:lnTo>
                  <a:lnTo>
                    <a:pt x="6488" y="362"/>
                  </a:lnTo>
                  <a:lnTo>
                    <a:pt x="6487" y="367"/>
                  </a:lnTo>
                  <a:lnTo>
                    <a:pt x="6487" y="372"/>
                  </a:lnTo>
                  <a:lnTo>
                    <a:pt x="6487" y="378"/>
                  </a:lnTo>
                  <a:lnTo>
                    <a:pt x="6488" y="385"/>
                  </a:lnTo>
                  <a:lnTo>
                    <a:pt x="6489" y="390"/>
                  </a:lnTo>
                  <a:lnTo>
                    <a:pt x="6491" y="396"/>
                  </a:lnTo>
                  <a:lnTo>
                    <a:pt x="6494" y="400"/>
                  </a:lnTo>
                  <a:lnTo>
                    <a:pt x="6497" y="405"/>
                  </a:lnTo>
                  <a:lnTo>
                    <a:pt x="6500" y="409"/>
                  </a:lnTo>
                  <a:lnTo>
                    <a:pt x="6503" y="413"/>
                  </a:lnTo>
                  <a:lnTo>
                    <a:pt x="6507" y="417"/>
                  </a:lnTo>
                  <a:lnTo>
                    <a:pt x="6511" y="421"/>
                  </a:lnTo>
                  <a:lnTo>
                    <a:pt x="6521" y="427"/>
                  </a:lnTo>
                  <a:lnTo>
                    <a:pt x="6526" y="430"/>
                  </a:lnTo>
                  <a:lnTo>
                    <a:pt x="6531" y="433"/>
                  </a:lnTo>
                  <a:lnTo>
                    <a:pt x="6538" y="435"/>
                  </a:lnTo>
                  <a:lnTo>
                    <a:pt x="6544" y="437"/>
                  </a:lnTo>
                  <a:lnTo>
                    <a:pt x="6557" y="441"/>
                  </a:lnTo>
                  <a:lnTo>
                    <a:pt x="6570" y="445"/>
                  </a:lnTo>
                  <a:lnTo>
                    <a:pt x="6586" y="448"/>
                  </a:lnTo>
                  <a:lnTo>
                    <a:pt x="6601" y="450"/>
                  </a:lnTo>
                  <a:lnTo>
                    <a:pt x="6634" y="455"/>
                  </a:lnTo>
                  <a:lnTo>
                    <a:pt x="6667" y="462"/>
                  </a:lnTo>
                  <a:lnTo>
                    <a:pt x="6684" y="465"/>
                  </a:lnTo>
                  <a:lnTo>
                    <a:pt x="6701" y="468"/>
                  </a:lnTo>
                  <a:lnTo>
                    <a:pt x="6717" y="472"/>
                  </a:lnTo>
                  <a:lnTo>
                    <a:pt x="6733" y="476"/>
                  </a:lnTo>
                  <a:lnTo>
                    <a:pt x="6741" y="479"/>
                  </a:lnTo>
                  <a:lnTo>
                    <a:pt x="6749" y="482"/>
                  </a:lnTo>
                  <a:lnTo>
                    <a:pt x="6763" y="488"/>
                  </a:lnTo>
                  <a:lnTo>
                    <a:pt x="6778" y="496"/>
                  </a:lnTo>
                  <a:lnTo>
                    <a:pt x="6790" y="504"/>
                  </a:lnTo>
                  <a:lnTo>
                    <a:pt x="6802" y="513"/>
                  </a:lnTo>
                  <a:lnTo>
                    <a:pt x="6809" y="518"/>
                  </a:lnTo>
                  <a:lnTo>
                    <a:pt x="6814" y="524"/>
                  </a:lnTo>
                  <a:lnTo>
                    <a:pt x="6819" y="529"/>
                  </a:lnTo>
                  <a:lnTo>
                    <a:pt x="6823" y="537"/>
                  </a:lnTo>
                  <a:lnTo>
                    <a:pt x="6827" y="543"/>
                  </a:lnTo>
                  <a:lnTo>
                    <a:pt x="6831" y="550"/>
                  </a:lnTo>
                  <a:lnTo>
                    <a:pt x="6835" y="557"/>
                  </a:lnTo>
                  <a:lnTo>
                    <a:pt x="6838" y="565"/>
                  </a:lnTo>
                  <a:lnTo>
                    <a:pt x="6840" y="574"/>
                  </a:lnTo>
                  <a:lnTo>
                    <a:pt x="6842" y="583"/>
                  </a:lnTo>
                  <a:lnTo>
                    <a:pt x="6845" y="592"/>
                  </a:lnTo>
                  <a:lnTo>
                    <a:pt x="6846" y="602"/>
                  </a:lnTo>
                  <a:lnTo>
                    <a:pt x="6847" y="613"/>
                  </a:lnTo>
                  <a:lnTo>
                    <a:pt x="6847" y="623"/>
                  </a:lnTo>
                  <a:close/>
                  <a:moveTo>
                    <a:pt x="6276" y="234"/>
                  </a:moveTo>
                  <a:lnTo>
                    <a:pt x="6276" y="767"/>
                  </a:lnTo>
                  <a:lnTo>
                    <a:pt x="6186" y="767"/>
                  </a:lnTo>
                  <a:lnTo>
                    <a:pt x="6186" y="234"/>
                  </a:lnTo>
                  <a:lnTo>
                    <a:pt x="6276" y="234"/>
                  </a:lnTo>
                  <a:close/>
                  <a:moveTo>
                    <a:pt x="6290" y="59"/>
                  </a:moveTo>
                  <a:lnTo>
                    <a:pt x="6289" y="65"/>
                  </a:lnTo>
                  <a:lnTo>
                    <a:pt x="6288" y="71"/>
                  </a:lnTo>
                  <a:lnTo>
                    <a:pt x="6287" y="76"/>
                  </a:lnTo>
                  <a:lnTo>
                    <a:pt x="6285" y="83"/>
                  </a:lnTo>
                  <a:lnTo>
                    <a:pt x="6283" y="88"/>
                  </a:lnTo>
                  <a:lnTo>
                    <a:pt x="6280" y="92"/>
                  </a:lnTo>
                  <a:lnTo>
                    <a:pt x="6277" y="97"/>
                  </a:lnTo>
                  <a:lnTo>
                    <a:pt x="6273" y="101"/>
                  </a:lnTo>
                  <a:lnTo>
                    <a:pt x="6269" y="104"/>
                  </a:lnTo>
                  <a:lnTo>
                    <a:pt x="6265" y="108"/>
                  </a:lnTo>
                  <a:lnTo>
                    <a:pt x="6260" y="110"/>
                  </a:lnTo>
                  <a:lnTo>
                    <a:pt x="6254" y="113"/>
                  </a:lnTo>
                  <a:lnTo>
                    <a:pt x="6249" y="115"/>
                  </a:lnTo>
                  <a:lnTo>
                    <a:pt x="6243" y="117"/>
                  </a:lnTo>
                  <a:lnTo>
                    <a:pt x="6237" y="118"/>
                  </a:lnTo>
                  <a:lnTo>
                    <a:pt x="6231" y="118"/>
                  </a:lnTo>
                  <a:lnTo>
                    <a:pt x="6226" y="118"/>
                  </a:lnTo>
                  <a:lnTo>
                    <a:pt x="6219" y="117"/>
                  </a:lnTo>
                  <a:lnTo>
                    <a:pt x="6213" y="115"/>
                  </a:lnTo>
                  <a:lnTo>
                    <a:pt x="6208" y="113"/>
                  </a:lnTo>
                  <a:lnTo>
                    <a:pt x="6203" y="110"/>
                  </a:lnTo>
                  <a:lnTo>
                    <a:pt x="6198" y="108"/>
                  </a:lnTo>
                  <a:lnTo>
                    <a:pt x="6194" y="104"/>
                  </a:lnTo>
                  <a:lnTo>
                    <a:pt x="6190" y="101"/>
                  </a:lnTo>
                  <a:lnTo>
                    <a:pt x="6186" y="97"/>
                  </a:lnTo>
                  <a:lnTo>
                    <a:pt x="6183" y="92"/>
                  </a:lnTo>
                  <a:lnTo>
                    <a:pt x="6179" y="88"/>
                  </a:lnTo>
                  <a:lnTo>
                    <a:pt x="6177" y="83"/>
                  </a:lnTo>
                  <a:lnTo>
                    <a:pt x="6175" y="76"/>
                  </a:lnTo>
                  <a:lnTo>
                    <a:pt x="6173" y="71"/>
                  </a:lnTo>
                  <a:lnTo>
                    <a:pt x="6173" y="68"/>
                  </a:lnTo>
                  <a:lnTo>
                    <a:pt x="6172" y="65"/>
                  </a:lnTo>
                  <a:lnTo>
                    <a:pt x="6172" y="59"/>
                  </a:lnTo>
                  <a:lnTo>
                    <a:pt x="6172" y="53"/>
                  </a:lnTo>
                  <a:lnTo>
                    <a:pt x="6173" y="47"/>
                  </a:lnTo>
                  <a:lnTo>
                    <a:pt x="6175" y="42"/>
                  </a:lnTo>
                  <a:lnTo>
                    <a:pt x="6177" y="36"/>
                  </a:lnTo>
                  <a:lnTo>
                    <a:pt x="6179" y="31"/>
                  </a:lnTo>
                  <a:lnTo>
                    <a:pt x="6183" y="26"/>
                  </a:lnTo>
                  <a:lnTo>
                    <a:pt x="6186" y="22"/>
                  </a:lnTo>
                  <a:lnTo>
                    <a:pt x="6190" y="17"/>
                  </a:lnTo>
                  <a:lnTo>
                    <a:pt x="6194" y="14"/>
                  </a:lnTo>
                  <a:lnTo>
                    <a:pt x="6198" y="11"/>
                  </a:lnTo>
                  <a:lnTo>
                    <a:pt x="6203" y="8"/>
                  </a:lnTo>
                  <a:lnTo>
                    <a:pt x="6208" y="5"/>
                  </a:lnTo>
                  <a:lnTo>
                    <a:pt x="6213" y="3"/>
                  </a:lnTo>
                  <a:lnTo>
                    <a:pt x="6219" y="1"/>
                  </a:lnTo>
                  <a:lnTo>
                    <a:pt x="6226" y="0"/>
                  </a:lnTo>
                  <a:lnTo>
                    <a:pt x="6231" y="0"/>
                  </a:lnTo>
                  <a:lnTo>
                    <a:pt x="6237" y="0"/>
                  </a:lnTo>
                  <a:lnTo>
                    <a:pt x="6243" y="1"/>
                  </a:lnTo>
                  <a:lnTo>
                    <a:pt x="6249" y="3"/>
                  </a:lnTo>
                  <a:lnTo>
                    <a:pt x="6254" y="5"/>
                  </a:lnTo>
                  <a:lnTo>
                    <a:pt x="6260" y="8"/>
                  </a:lnTo>
                  <a:lnTo>
                    <a:pt x="6265" y="11"/>
                  </a:lnTo>
                  <a:lnTo>
                    <a:pt x="6269" y="14"/>
                  </a:lnTo>
                  <a:lnTo>
                    <a:pt x="6273" y="17"/>
                  </a:lnTo>
                  <a:lnTo>
                    <a:pt x="6277" y="22"/>
                  </a:lnTo>
                  <a:lnTo>
                    <a:pt x="6280" y="26"/>
                  </a:lnTo>
                  <a:lnTo>
                    <a:pt x="6283" y="31"/>
                  </a:lnTo>
                  <a:lnTo>
                    <a:pt x="6285" y="36"/>
                  </a:lnTo>
                  <a:lnTo>
                    <a:pt x="6287" y="42"/>
                  </a:lnTo>
                  <a:lnTo>
                    <a:pt x="6288" y="47"/>
                  </a:lnTo>
                  <a:lnTo>
                    <a:pt x="6289" y="53"/>
                  </a:lnTo>
                  <a:lnTo>
                    <a:pt x="6290" y="59"/>
                  </a:lnTo>
                  <a:close/>
                  <a:moveTo>
                    <a:pt x="5969" y="505"/>
                  </a:moveTo>
                  <a:lnTo>
                    <a:pt x="5969" y="490"/>
                  </a:lnTo>
                  <a:lnTo>
                    <a:pt x="5968" y="478"/>
                  </a:lnTo>
                  <a:lnTo>
                    <a:pt x="5967" y="465"/>
                  </a:lnTo>
                  <a:lnTo>
                    <a:pt x="5965" y="453"/>
                  </a:lnTo>
                  <a:lnTo>
                    <a:pt x="5963" y="441"/>
                  </a:lnTo>
                  <a:lnTo>
                    <a:pt x="5961" y="431"/>
                  </a:lnTo>
                  <a:lnTo>
                    <a:pt x="5958" y="420"/>
                  </a:lnTo>
                  <a:lnTo>
                    <a:pt x="5955" y="410"/>
                  </a:lnTo>
                  <a:lnTo>
                    <a:pt x="5952" y="400"/>
                  </a:lnTo>
                  <a:lnTo>
                    <a:pt x="5948" y="392"/>
                  </a:lnTo>
                  <a:lnTo>
                    <a:pt x="5942" y="383"/>
                  </a:lnTo>
                  <a:lnTo>
                    <a:pt x="5938" y="374"/>
                  </a:lnTo>
                  <a:lnTo>
                    <a:pt x="5933" y="367"/>
                  </a:lnTo>
                  <a:lnTo>
                    <a:pt x="5928" y="360"/>
                  </a:lnTo>
                  <a:lnTo>
                    <a:pt x="5922" y="353"/>
                  </a:lnTo>
                  <a:lnTo>
                    <a:pt x="5916" y="347"/>
                  </a:lnTo>
                  <a:lnTo>
                    <a:pt x="5910" y="340"/>
                  </a:lnTo>
                  <a:lnTo>
                    <a:pt x="5903" y="335"/>
                  </a:lnTo>
                  <a:lnTo>
                    <a:pt x="5896" y="330"/>
                  </a:lnTo>
                  <a:lnTo>
                    <a:pt x="5890" y="325"/>
                  </a:lnTo>
                  <a:lnTo>
                    <a:pt x="5883" y="321"/>
                  </a:lnTo>
                  <a:lnTo>
                    <a:pt x="5875" y="318"/>
                  </a:lnTo>
                  <a:lnTo>
                    <a:pt x="5867" y="314"/>
                  </a:lnTo>
                  <a:lnTo>
                    <a:pt x="5859" y="311"/>
                  </a:lnTo>
                  <a:lnTo>
                    <a:pt x="5852" y="309"/>
                  </a:lnTo>
                  <a:lnTo>
                    <a:pt x="5844" y="307"/>
                  </a:lnTo>
                  <a:lnTo>
                    <a:pt x="5826" y="302"/>
                  </a:lnTo>
                  <a:lnTo>
                    <a:pt x="5818" y="301"/>
                  </a:lnTo>
                  <a:lnTo>
                    <a:pt x="5809" y="300"/>
                  </a:lnTo>
                  <a:lnTo>
                    <a:pt x="5792" y="299"/>
                  </a:lnTo>
                  <a:lnTo>
                    <a:pt x="5775" y="300"/>
                  </a:lnTo>
                  <a:lnTo>
                    <a:pt x="5758" y="302"/>
                  </a:lnTo>
                  <a:lnTo>
                    <a:pt x="5741" y="307"/>
                  </a:lnTo>
                  <a:lnTo>
                    <a:pt x="5725" y="312"/>
                  </a:lnTo>
                  <a:lnTo>
                    <a:pt x="5717" y="315"/>
                  </a:lnTo>
                  <a:lnTo>
                    <a:pt x="5708" y="319"/>
                  </a:lnTo>
                  <a:lnTo>
                    <a:pt x="5693" y="327"/>
                  </a:lnTo>
                  <a:lnTo>
                    <a:pt x="5686" y="332"/>
                  </a:lnTo>
                  <a:lnTo>
                    <a:pt x="5679" y="337"/>
                  </a:lnTo>
                  <a:lnTo>
                    <a:pt x="5665" y="349"/>
                  </a:lnTo>
                  <a:lnTo>
                    <a:pt x="5658" y="355"/>
                  </a:lnTo>
                  <a:lnTo>
                    <a:pt x="5652" y="362"/>
                  </a:lnTo>
                  <a:lnTo>
                    <a:pt x="5646" y="369"/>
                  </a:lnTo>
                  <a:lnTo>
                    <a:pt x="5641" y="376"/>
                  </a:lnTo>
                  <a:lnTo>
                    <a:pt x="5636" y="385"/>
                  </a:lnTo>
                  <a:lnTo>
                    <a:pt x="5630" y="394"/>
                  </a:lnTo>
                  <a:lnTo>
                    <a:pt x="5622" y="412"/>
                  </a:lnTo>
                  <a:lnTo>
                    <a:pt x="5618" y="422"/>
                  </a:lnTo>
                  <a:lnTo>
                    <a:pt x="5615" y="432"/>
                  </a:lnTo>
                  <a:lnTo>
                    <a:pt x="5612" y="443"/>
                  </a:lnTo>
                  <a:lnTo>
                    <a:pt x="5610" y="454"/>
                  </a:lnTo>
                  <a:lnTo>
                    <a:pt x="5608" y="466"/>
                  </a:lnTo>
                  <a:lnTo>
                    <a:pt x="5607" y="478"/>
                  </a:lnTo>
                  <a:lnTo>
                    <a:pt x="5606" y="490"/>
                  </a:lnTo>
                  <a:lnTo>
                    <a:pt x="5606" y="504"/>
                  </a:lnTo>
                  <a:lnTo>
                    <a:pt x="5606" y="516"/>
                  </a:lnTo>
                  <a:lnTo>
                    <a:pt x="5607" y="528"/>
                  </a:lnTo>
                  <a:lnTo>
                    <a:pt x="5608" y="540"/>
                  </a:lnTo>
                  <a:lnTo>
                    <a:pt x="5610" y="551"/>
                  </a:lnTo>
                  <a:lnTo>
                    <a:pt x="5612" y="561"/>
                  </a:lnTo>
                  <a:lnTo>
                    <a:pt x="5615" y="573"/>
                  </a:lnTo>
                  <a:lnTo>
                    <a:pt x="5618" y="582"/>
                  </a:lnTo>
                  <a:lnTo>
                    <a:pt x="5621" y="592"/>
                  </a:lnTo>
                  <a:lnTo>
                    <a:pt x="5629" y="610"/>
                  </a:lnTo>
                  <a:lnTo>
                    <a:pt x="5634" y="618"/>
                  </a:lnTo>
                  <a:lnTo>
                    <a:pt x="5640" y="626"/>
                  </a:lnTo>
                  <a:lnTo>
                    <a:pt x="5645" y="633"/>
                  </a:lnTo>
                  <a:lnTo>
                    <a:pt x="5650" y="640"/>
                  </a:lnTo>
                  <a:lnTo>
                    <a:pt x="5656" y="648"/>
                  </a:lnTo>
                  <a:lnTo>
                    <a:pt x="5662" y="654"/>
                  </a:lnTo>
                  <a:lnTo>
                    <a:pt x="5669" y="660"/>
                  </a:lnTo>
                  <a:lnTo>
                    <a:pt x="5677" y="665"/>
                  </a:lnTo>
                  <a:lnTo>
                    <a:pt x="5683" y="670"/>
                  </a:lnTo>
                  <a:lnTo>
                    <a:pt x="5690" y="675"/>
                  </a:lnTo>
                  <a:lnTo>
                    <a:pt x="5698" y="679"/>
                  </a:lnTo>
                  <a:lnTo>
                    <a:pt x="5705" y="684"/>
                  </a:lnTo>
                  <a:lnTo>
                    <a:pt x="5714" y="687"/>
                  </a:lnTo>
                  <a:lnTo>
                    <a:pt x="5722" y="691"/>
                  </a:lnTo>
                  <a:lnTo>
                    <a:pt x="5729" y="693"/>
                  </a:lnTo>
                  <a:lnTo>
                    <a:pt x="5737" y="696"/>
                  </a:lnTo>
                  <a:lnTo>
                    <a:pt x="5746" y="698"/>
                  </a:lnTo>
                  <a:lnTo>
                    <a:pt x="5755" y="699"/>
                  </a:lnTo>
                  <a:lnTo>
                    <a:pt x="5771" y="702"/>
                  </a:lnTo>
                  <a:lnTo>
                    <a:pt x="5788" y="702"/>
                  </a:lnTo>
                  <a:lnTo>
                    <a:pt x="5807" y="701"/>
                  </a:lnTo>
                  <a:lnTo>
                    <a:pt x="5815" y="700"/>
                  </a:lnTo>
                  <a:lnTo>
                    <a:pt x="5824" y="699"/>
                  </a:lnTo>
                  <a:lnTo>
                    <a:pt x="5834" y="697"/>
                  </a:lnTo>
                  <a:lnTo>
                    <a:pt x="5842" y="695"/>
                  </a:lnTo>
                  <a:lnTo>
                    <a:pt x="5850" y="692"/>
                  </a:lnTo>
                  <a:lnTo>
                    <a:pt x="5858" y="689"/>
                  </a:lnTo>
                  <a:lnTo>
                    <a:pt x="5866" y="686"/>
                  </a:lnTo>
                  <a:lnTo>
                    <a:pt x="5874" y="681"/>
                  </a:lnTo>
                  <a:lnTo>
                    <a:pt x="5882" y="677"/>
                  </a:lnTo>
                  <a:lnTo>
                    <a:pt x="5889" y="673"/>
                  </a:lnTo>
                  <a:lnTo>
                    <a:pt x="5896" y="668"/>
                  </a:lnTo>
                  <a:lnTo>
                    <a:pt x="5902" y="662"/>
                  </a:lnTo>
                  <a:lnTo>
                    <a:pt x="5916" y="651"/>
                  </a:lnTo>
                  <a:lnTo>
                    <a:pt x="5922" y="643"/>
                  </a:lnTo>
                  <a:lnTo>
                    <a:pt x="5927" y="637"/>
                  </a:lnTo>
                  <a:lnTo>
                    <a:pt x="5938" y="622"/>
                  </a:lnTo>
                  <a:lnTo>
                    <a:pt x="5942" y="615"/>
                  </a:lnTo>
                  <a:lnTo>
                    <a:pt x="5948" y="605"/>
                  </a:lnTo>
                  <a:lnTo>
                    <a:pt x="5951" y="597"/>
                  </a:lnTo>
                  <a:lnTo>
                    <a:pt x="5955" y="588"/>
                  </a:lnTo>
                  <a:lnTo>
                    <a:pt x="5958" y="579"/>
                  </a:lnTo>
                  <a:lnTo>
                    <a:pt x="5961" y="570"/>
                  </a:lnTo>
                  <a:lnTo>
                    <a:pt x="5963" y="559"/>
                  </a:lnTo>
                  <a:lnTo>
                    <a:pt x="5965" y="549"/>
                  </a:lnTo>
                  <a:lnTo>
                    <a:pt x="5967" y="539"/>
                  </a:lnTo>
                  <a:lnTo>
                    <a:pt x="5968" y="527"/>
                  </a:lnTo>
                  <a:lnTo>
                    <a:pt x="5969" y="516"/>
                  </a:lnTo>
                  <a:lnTo>
                    <a:pt x="5969" y="505"/>
                  </a:lnTo>
                  <a:close/>
                  <a:moveTo>
                    <a:pt x="6065" y="500"/>
                  </a:moveTo>
                  <a:lnTo>
                    <a:pt x="6063" y="514"/>
                  </a:lnTo>
                  <a:lnTo>
                    <a:pt x="6062" y="527"/>
                  </a:lnTo>
                  <a:lnTo>
                    <a:pt x="6061" y="541"/>
                  </a:lnTo>
                  <a:lnTo>
                    <a:pt x="6059" y="554"/>
                  </a:lnTo>
                  <a:lnTo>
                    <a:pt x="6057" y="567"/>
                  </a:lnTo>
                  <a:lnTo>
                    <a:pt x="6053" y="581"/>
                  </a:lnTo>
                  <a:lnTo>
                    <a:pt x="6050" y="594"/>
                  </a:lnTo>
                  <a:lnTo>
                    <a:pt x="6046" y="606"/>
                  </a:lnTo>
                  <a:lnTo>
                    <a:pt x="6041" y="619"/>
                  </a:lnTo>
                  <a:lnTo>
                    <a:pt x="6039" y="625"/>
                  </a:lnTo>
                  <a:lnTo>
                    <a:pt x="6036" y="631"/>
                  </a:lnTo>
                  <a:lnTo>
                    <a:pt x="6030" y="642"/>
                  </a:lnTo>
                  <a:lnTo>
                    <a:pt x="6023" y="655"/>
                  </a:lnTo>
                  <a:lnTo>
                    <a:pt x="6016" y="666"/>
                  </a:lnTo>
                  <a:lnTo>
                    <a:pt x="6009" y="676"/>
                  </a:lnTo>
                  <a:lnTo>
                    <a:pt x="6001" y="687"/>
                  </a:lnTo>
                  <a:lnTo>
                    <a:pt x="5993" y="697"/>
                  </a:lnTo>
                  <a:lnTo>
                    <a:pt x="5983" y="706"/>
                  </a:lnTo>
                  <a:lnTo>
                    <a:pt x="5974" y="715"/>
                  </a:lnTo>
                  <a:lnTo>
                    <a:pt x="5964" y="724"/>
                  </a:lnTo>
                  <a:lnTo>
                    <a:pt x="5954" y="732"/>
                  </a:lnTo>
                  <a:lnTo>
                    <a:pt x="5942" y="740"/>
                  </a:lnTo>
                  <a:lnTo>
                    <a:pt x="5937" y="743"/>
                  </a:lnTo>
                  <a:lnTo>
                    <a:pt x="5931" y="747"/>
                  </a:lnTo>
                  <a:lnTo>
                    <a:pt x="5919" y="753"/>
                  </a:lnTo>
                  <a:lnTo>
                    <a:pt x="5906" y="760"/>
                  </a:lnTo>
                  <a:lnTo>
                    <a:pt x="5894" y="765"/>
                  </a:lnTo>
                  <a:lnTo>
                    <a:pt x="5887" y="767"/>
                  </a:lnTo>
                  <a:lnTo>
                    <a:pt x="5881" y="769"/>
                  </a:lnTo>
                  <a:lnTo>
                    <a:pt x="5866" y="773"/>
                  </a:lnTo>
                  <a:lnTo>
                    <a:pt x="5852" y="777"/>
                  </a:lnTo>
                  <a:lnTo>
                    <a:pt x="5838" y="779"/>
                  </a:lnTo>
                  <a:lnTo>
                    <a:pt x="5822" y="781"/>
                  </a:lnTo>
                  <a:lnTo>
                    <a:pt x="5807" y="782"/>
                  </a:lnTo>
                  <a:lnTo>
                    <a:pt x="5790" y="782"/>
                  </a:lnTo>
                  <a:lnTo>
                    <a:pt x="5779" y="782"/>
                  </a:lnTo>
                  <a:lnTo>
                    <a:pt x="5768" y="782"/>
                  </a:lnTo>
                  <a:lnTo>
                    <a:pt x="5757" y="781"/>
                  </a:lnTo>
                  <a:lnTo>
                    <a:pt x="5746" y="779"/>
                  </a:lnTo>
                  <a:lnTo>
                    <a:pt x="5736" y="777"/>
                  </a:lnTo>
                  <a:lnTo>
                    <a:pt x="5727" y="775"/>
                  </a:lnTo>
                  <a:lnTo>
                    <a:pt x="5709" y="771"/>
                  </a:lnTo>
                  <a:lnTo>
                    <a:pt x="5693" y="765"/>
                  </a:lnTo>
                  <a:lnTo>
                    <a:pt x="5678" y="757"/>
                  </a:lnTo>
                  <a:lnTo>
                    <a:pt x="5664" y="750"/>
                  </a:lnTo>
                  <a:lnTo>
                    <a:pt x="5653" y="743"/>
                  </a:lnTo>
                  <a:lnTo>
                    <a:pt x="5643" y="736"/>
                  </a:lnTo>
                  <a:lnTo>
                    <a:pt x="5633" y="728"/>
                  </a:lnTo>
                  <a:lnTo>
                    <a:pt x="5626" y="720"/>
                  </a:lnTo>
                  <a:lnTo>
                    <a:pt x="5620" y="714"/>
                  </a:lnTo>
                  <a:lnTo>
                    <a:pt x="5615" y="708"/>
                  </a:lnTo>
                  <a:lnTo>
                    <a:pt x="5612" y="704"/>
                  </a:lnTo>
                  <a:lnTo>
                    <a:pt x="5608" y="698"/>
                  </a:lnTo>
                  <a:lnTo>
                    <a:pt x="5608" y="977"/>
                  </a:lnTo>
                  <a:lnTo>
                    <a:pt x="5517" y="977"/>
                  </a:lnTo>
                  <a:lnTo>
                    <a:pt x="5517" y="234"/>
                  </a:lnTo>
                  <a:lnTo>
                    <a:pt x="5606" y="234"/>
                  </a:lnTo>
                  <a:lnTo>
                    <a:pt x="5608" y="311"/>
                  </a:lnTo>
                  <a:lnTo>
                    <a:pt x="5613" y="304"/>
                  </a:lnTo>
                  <a:lnTo>
                    <a:pt x="5617" y="299"/>
                  </a:lnTo>
                  <a:lnTo>
                    <a:pt x="5622" y="293"/>
                  </a:lnTo>
                  <a:lnTo>
                    <a:pt x="5629" y="285"/>
                  </a:lnTo>
                  <a:lnTo>
                    <a:pt x="5638" y="278"/>
                  </a:lnTo>
                  <a:lnTo>
                    <a:pt x="5648" y="270"/>
                  </a:lnTo>
                  <a:lnTo>
                    <a:pt x="5659" y="261"/>
                  </a:lnTo>
                  <a:lnTo>
                    <a:pt x="5672" y="252"/>
                  </a:lnTo>
                  <a:lnTo>
                    <a:pt x="5687" y="245"/>
                  </a:lnTo>
                  <a:lnTo>
                    <a:pt x="5703" y="238"/>
                  </a:lnTo>
                  <a:lnTo>
                    <a:pt x="5721" y="231"/>
                  </a:lnTo>
                  <a:lnTo>
                    <a:pt x="5730" y="227"/>
                  </a:lnTo>
                  <a:lnTo>
                    <a:pt x="5740" y="225"/>
                  </a:lnTo>
                  <a:lnTo>
                    <a:pt x="5750" y="223"/>
                  </a:lnTo>
                  <a:lnTo>
                    <a:pt x="5761" y="221"/>
                  </a:lnTo>
                  <a:lnTo>
                    <a:pt x="5772" y="219"/>
                  </a:lnTo>
                  <a:lnTo>
                    <a:pt x="5783" y="218"/>
                  </a:lnTo>
                  <a:lnTo>
                    <a:pt x="5796" y="217"/>
                  </a:lnTo>
                  <a:lnTo>
                    <a:pt x="5808" y="217"/>
                  </a:lnTo>
                  <a:lnTo>
                    <a:pt x="5828" y="218"/>
                  </a:lnTo>
                  <a:lnTo>
                    <a:pt x="5840" y="219"/>
                  </a:lnTo>
                  <a:lnTo>
                    <a:pt x="5850" y="220"/>
                  </a:lnTo>
                  <a:lnTo>
                    <a:pt x="5861" y="222"/>
                  </a:lnTo>
                  <a:lnTo>
                    <a:pt x="5873" y="225"/>
                  </a:lnTo>
                  <a:lnTo>
                    <a:pt x="5894" y="232"/>
                  </a:lnTo>
                  <a:lnTo>
                    <a:pt x="5905" y="235"/>
                  </a:lnTo>
                  <a:lnTo>
                    <a:pt x="5916" y="240"/>
                  </a:lnTo>
                  <a:lnTo>
                    <a:pt x="5927" y="244"/>
                  </a:lnTo>
                  <a:lnTo>
                    <a:pt x="5937" y="250"/>
                  </a:lnTo>
                  <a:lnTo>
                    <a:pt x="5942" y="253"/>
                  </a:lnTo>
                  <a:lnTo>
                    <a:pt x="5948" y="256"/>
                  </a:lnTo>
                  <a:lnTo>
                    <a:pt x="5958" y="262"/>
                  </a:lnTo>
                  <a:lnTo>
                    <a:pt x="5968" y="270"/>
                  </a:lnTo>
                  <a:lnTo>
                    <a:pt x="5977" y="278"/>
                  </a:lnTo>
                  <a:lnTo>
                    <a:pt x="5987" y="286"/>
                  </a:lnTo>
                  <a:lnTo>
                    <a:pt x="5996" y="295"/>
                  </a:lnTo>
                  <a:lnTo>
                    <a:pt x="6004" y="306"/>
                  </a:lnTo>
                  <a:lnTo>
                    <a:pt x="6012" y="316"/>
                  </a:lnTo>
                  <a:lnTo>
                    <a:pt x="6019" y="327"/>
                  </a:lnTo>
                  <a:lnTo>
                    <a:pt x="6027" y="338"/>
                  </a:lnTo>
                  <a:lnTo>
                    <a:pt x="6034" y="352"/>
                  </a:lnTo>
                  <a:lnTo>
                    <a:pt x="6040" y="365"/>
                  </a:lnTo>
                  <a:lnTo>
                    <a:pt x="6042" y="371"/>
                  </a:lnTo>
                  <a:lnTo>
                    <a:pt x="6045" y="378"/>
                  </a:lnTo>
                  <a:lnTo>
                    <a:pt x="6050" y="394"/>
                  </a:lnTo>
                  <a:lnTo>
                    <a:pt x="6054" y="409"/>
                  </a:lnTo>
                  <a:lnTo>
                    <a:pt x="6057" y="426"/>
                  </a:lnTo>
                  <a:lnTo>
                    <a:pt x="6060" y="443"/>
                  </a:lnTo>
                  <a:lnTo>
                    <a:pt x="6062" y="462"/>
                  </a:lnTo>
                  <a:lnTo>
                    <a:pt x="6063" y="480"/>
                  </a:lnTo>
                  <a:lnTo>
                    <a:pt x="6065" y="500"/>
                  </a:lnTo>
                  <a:close/>
                  <a:moveTo>
                    <a:pt x="5324" y="500"/>
                  </a:moveTo>
                  <a:lnTo>
                    <a:pt x="5322" y="487"/>
                  </a:lnTo>
                  <a:lnTo>
                    <a:pt x="5322" y="475"/>
                  </a:lnTo>
                  <a:lnTo>
                    <a:pt x="5320" y="463"/>
                  </a:lnTo>
                  <a:lnTo>
                    <a:pt x="5318" y="451"/>
                  </a:lnTo>
                  <a:lnTo>
                    <a:pt x="5316" y="440"/>
                  </a:lnTo>
                  <a:lnTo>
                    <a:pt x="5314" y="430"/>
                  </a:lnTo>
                  <a:lnTo>
                    <a:pt x="5307" y="410"/>
                  </a:lnTo>
                  <a:lnTo>
                    <a:pt x="5303" y="400"/>
                  </a:lnTo>
                  <a:lnTo>
                    <a:pt x="5299" y="392"/>
                  </a:lnTo>
                  <a:lnTo>
                    <a:pt x="5294" y="383"/>
                  </a:lnTo>
                  <a:lnTo>
                    <a:pt x="5289" y="374"/>
                  </a:lnTo>
                  <a:lnTo>
                    <a:pt x="5277" y="360"/>
                  </a:lnTo>
                  <a:lnTo>
                    <a:pt x="5272" y="353"/>
                  </a:lnTo>
                  <a:lnTo>
                    <a:pt x="5266" y="347"/>
                  </a:lnTo>
                  <a:lnTo>
                    <a:pt x="5260" y="340"/>
                  </a:lnTo>
                  <a:lnTo>
                    <a:pt x="5254" y="335"/>
                  </a:lnTo>
                  <a:lnTo>
                    <a:pt x="5247" y="330"/>
                  </a:lnTo>
                  <a:lnTo>
                    <a:pt x="5240" y="326"/>
                  </a:lnTo>
                  <a:lnTo>
                    <a:pt x="5226" y="318"/>
                  </a:lnTo>
                  <a:lnTo>
                    <a:pt x="5218" y="314"/>
                  </a:lnTo>
                  <a:lnTo>
                    <a:pt x="5214" y="313"/>
                  </a:lnTo>
                  <a:lnTo>
                    <a:pt x="5210" y="311"/>
                  </a:lnTo>
                  <a:lnTo>
                    <a:pt x="5201" y="309"/>
                  </a:lnTo>
                  <a:lnTo>
                    <a:pt x="5193" y="306"/>
                  </a:lnTo>
                  <a:lnTo>
                    <a:pt x="5185" y="303"/>
                  </a:lnTo>
                  <a:lnTo>
                    <a:pt x="5176" y="301"/>
                  </a:lnTo>
                  <a:lnTo>
                    <a:pt x="5166" y="300"/>
                  </a:lnTo>
                  <a:lnTo>
                    <a:pt x="5156" y="299"/>
                  </a:lnTo>
                  <a:lnTo>
                    <a:pt x="5137" y="298"/>
                  </a:lnTo>
                  <a:lnTo>
                    <a:pt x="5117" y="299"/>
                  </a:lnTo>
                  <a:lnTo>
                    <a:pt x="5107" y="300"/>
                  </a:lnTo>
                  <a:lnTo>
                    <a:pt x="5098" y="301"/>
                  </a:lnTo>
                  <a:lnTo>
                    <a:pt x="5090" y="303"/>
                  </a:lnTo>
                  <a:lnTo>
                    <a:pt x="5080" y="306"/>
                  </a:lnTo>
                  <a:lnTo>
                    <a:pt x="5072" y="309"/>
                  </a:lnTo>
                  <a:lnTo>
                    <a:pt x="5064" y="311"/>
                  </a:lnTo>
                  <a:lnTo>
                    <a:pt x="5047" y="318"/>
                  </a:lnTo>
                  <a:lnTo>
                    <a:pt x="5040" y="322"/>
                  </a:lnTo>
                  <a:lnTo>
                    <a:pt x="5033" y="326"/>
                  </a:lnTo>
                  <a:lnTo>
                    <a:pt x="5027" y="330"/>
                  </a:lnTo>
                  <a:lnTo>
                    <a:pt x="5020" y="335"/>
                  </a:lnTo>
                  <a:lnTo>
                    <a:pt x="5014" y="340"/>
                  </a:lnTo>
                  <a:lnTo>
                    <a:pt x="5008" y="347"/>
                  </a:lnTo>
                  <a:lnTo>
                    <a:pt x="5002" y="353"/>
                  </a:lnTo>
                  <a:lnTo>
                    <a:pt x="4996" y="360"/>
                  </a:lnTo>
                  <a:lnTo>
                    <a:pt x="4990" y="367"/>
                  </a:lnTo>
                  <a:lnTo>
                    <a:pt x="4985" y="374"/>
                  </a:lnTo>
                  <a:lnTo>
                    <a:pt x="4980" y="383"/>
                  </a:lnTo>
                  <a:lnTo>
                    <a:pt x="4975" y="392"/>
                  </a:lnTo>
                  <a:lnTo>
                    <a:pt x="4970" y="400"/>
                  </a:lnTo>
                  <a:lnTo>
                    <a:pt x="4966" y="410"/>
                  </a:lnTo>
                  <a:lnTo>
                    <a:pt x="4963" y="420"/>
                  </a:lnTo>
                  <a:lnTo>
                    <a:pt x="4961" y="425"/>
                  </a:lnTo>
                  <a:lnTo>
                    <a:pt x="4960" y="430"/>
                  </a:lnTo>
                  <a:lnTo>
                    <a:pt x="4957" y="440"/>
                  </a:lnTo>
                  <a:lnTo>
                    <a:pt x="4955" y="451"/>
                  </a:lnTo>
                  <a:lnTo>
                    <a:pt x="4953" y="463"/>
                  </a:lnTo>
                  <a:lnTo>
                    <a:pt x="4952" y="475"/>
                  </a:lnTo>
                  <a:lnTo>
                    <a:pt x="4951" y="487"/>
                  </a:lnTo>
                  <a:lnTo>
                    <a:pt x="4950" y="500"/>
                  </a:lnTo>
                  <a:lnTo>
                    <a:pt x="4951" y="513"/>
                  </a:lnTo>
                  <a:lnTo>
                    <a:pt x="4952" y="525"/>
                  </a:lnTo>
                  <a:lnTo>
                    <a:pt x="4953" y="537"/>
                  </a:lnTo>
                  <a:lnTo>
                    <a:pt x="4955" y="548"/>
                  </a:lnTo>
                  <a:lnTo>
                    <a:pt x="4957" y="559"/>
                  </a:lnTo>
                  <a:lnTo>
                    <a:pt x="4960" y="570"/>
                  </a:lnTo>
                  <a:lnTo>
                    <a:pt x="4963" y="580"/>
                  </a:lnTo>
                  <a:lnTo>
                    <a:pt x="4966" y="590"/>
                  </a:lnTo>
                  <a:lnTo>
                    <a:pt x="4970" y="599"/>
                  </a:lnTo>
                  <a:lnTo>
                    <a:pt x="4975" y="609"/>
                  </a:lnTo>
                  <a:lnTo>
                    <a:pt x="4980" y="617"/>
                  </a:lnTo>
                  <a:lnTo>
                    <a:pt x="4985" y="625"/>
                  </a:lnTo>
                  <a:lnTo>
                    <a:pt x="4996" y="640"/>
                  </a:lnTo>
                  <a:lnTo>
                    <a:pt x="5002" y="648"/>
                  </a:lnTo>
                  <a:lnTo>
                    <a:pt x="5008" y="654"/>
                  </a:lnTo>
                  <a:lnTo>
                    <a:pt x="5014" y="659"/>
                  </a:lnTo>
                  <a:lnTo>
                    <a:pt x="5020" y="664"/>
                  </a:lnTo>
                  <a:lnTo>
                    <a:pt x="5027" y="669"/>
                  </a:lnTo>
                  <a:lnTo>
                    <a:pt x="5033" y="674"/>
                  </a:lnTo>
                  <a:lnTo>
                    <a:pt x="5047" y="682"/>
                  </a:lnTo>
                  <a:lnTo>
                    <a:pt x="5056" y="686"/>
                  </a:lnTo>
                  <a:lnTo>
                    <a:pt x="5064" y="689"/>
                  </a:lnTo>
                  <a:lnTo>
                    <a:pt x="5072" y="692"/>
                  </a:lnTo>
                  <a:lnTo>
                    <a:pt x="5080" y="694"/>
                  </a:lnTo>
                  <a:lnTo>
                    <a:pt x="5090" y="696"/>
                  </a:lnTo>
                  <a:lnTo>
                    <a:pt x="5098" y="698"/>
                  </a:lnTo>
                  <a:lnTo>
                    <a:pt x="5107" y="699"/>
                  </a:lnTo>
                  <a:lnTo>
                    <a:pt x="5117" y="700"/>
                  </a:lnTo>
                  <a:lnTo>
                    <a:pt x="5137" y="701"/>
                  </a:lnTo>
                  <a:lnTo>
                    <a:pt x="5156" y="700"/>
                  </a:lnTo>
                  <a:lnTo>
                    <a:pt x="5166" y="699"/>
                  </a:lnTo>
                  <a:lnTo>
                    <a:pt x="5176" y="698"/>
                  </a:lnTo>
                  <a:lnTo>
                    <a:pt x="5185" y="696"/>
                  </a:lnTo>
                  <a:lnTo>
                    <a:pt x="5193" y="694"/>
                  </a:lnTo>
                  <a:lnTo>
                    <a:pt x="5201" y="692"/>
                  </a:lnTo>
                  <a:lnTo>
                    <a:pt x="5210" y="689"/>
                  </a:lnTo>
                  <a:lnTo>
                    <a:pt x="5226" y="682"/>
                  </a:lnTo>
                  <a:lnTo>
                    <a:pt x="5233" y="678"/>
                  </a:lnTo>
                  <a:lnTo>
                    <a:pt x="5240" y="674"/>
                  </a:lnTo>
                  <a:lnTo>
                    <a:pt x="5247" y="669"/>
                  </a:lnTo>
                  <a:lnTo>
                    <a:pt x="5254" y="664"/>
                  </a:lnTo>
                  <a:lnTo>
                    <a:pt x="5260" y="659"/>
                  </a:lnTo>
                  <a:lnTo>
                    <a:pt x="5266" y="654"/>
                  </a:lnTo>
                  <a:lnTo>
                    <a:pt x="5272" y="648"/>
                  </a:lnTo>
                  <a:lnTo>
                    <a:pt x="5277" y="640"/>
                  </a:lnTo>
                  <a:lnTo>
                    <a:pt x="5283" y="633"/>
                  </a:lnTo>
                  <a:lnTo>
                    <a:pt x="5289" y="625"/>
                  </a:lnTo>
                  <a:lnTo>
                    <a:pt x="5294" y="617"/>
                  </a:lnTo>
                  <a:lnTo>
                    <a:pt x="5299" y="609"/>
                  </a:lnTo>
                  <a:lnTo>
                    <a:pt x="5303" y="599"/>
                  </a:lnTo>
                  <a:lnTo>
                    <a:pt x="5307" y="590"/>
                  </a:lnTo>
                  <a:lnTo>
                    <a:pt x="5310" y="580"/>
                  </a:lnTo>
                  <a:lnTo>
                    <a:pt x="5312" y="575"/>
                  </a:lnTo>
                  <a:lnTo>
                    <a:pt x="5314" y="570"/>
                  </a:lnTo>
                  <a:lnTo>
                    <a:pt x="5316" y="559"/>
                  </a:lnTo>
                  <a:lnTo>
                    <a:pt x="5318" y="548"/>
                  </a:lnTo>
                  <a:lnTo>
                    <a:pt x="5320" y="537"/>
                  </a:lnTo>
                  <a:lnTo>
                    <a:pt x="5322" y="525"/>
                  </a:lnTo>
                  <a:lnTo>
                    <a:pt x="5322" y="513"/>
                  </a:lnTo>
                  <a:lnTo>
                    <a:pt x="5324" y="500"/>
                  </a:lnTo>
                  <a:close/>
                  <a:moveTo>
                    <a:pt x="5418" y="500"/>
                  </a:moveTo>
                  <a:lnTo>
                    <a:pt x="5418" y="513"/>
                  </a:lnTo>
                  <a:lnTo>
                    <a:pt x="5417" y="526"/>
                  </a:lnTo>
                  <a:lnTo>
                    <a:pt x="5416" y="539"/>
                  </a:lnTo>
                  <a:lnTo>
                    <a:pt x="5414" y="552"/>
                  </a:lnTo>
                  <a:lnTo>
                    <a:pt x="5412" y="564"/>
                  </a:lnTo>
                  <a:lnTo>
                    <a:pt x="5409" y="578"/>
                  </a:lnTo>
                  <a:lnTo>
                    <a:pt x="5405" y="590"/>
                  </a:lnTo>
                  <a:lnTo>
                    <a:pt x="5400" y="602"/>
                  </a:lnTo>
                  <a:lnTo>
                    <a:pt x="5396" y="615"/>
                  </a:lnTo>
                  <a:lnTo>
                    <a:pt x="5391" y="627"/>
                  </a:lnTo>
                  <a:lnTo>
                    <a:pt x="5385" y="639"/>
                  </a:lnTo>
                  <a:lnTo>
                    <a:pt x="5379" y="651"/>
                  </a:lnTo>
                  <a:lnTo>
                    <a:pt x="5372" y="662"/>
                  </a:lnTo>
                  <a:lnTo>
                    <a:pt x="5365" y="672"/>
                  </a:lnTo>
                  <a:lnTo>
                    <a:pt x="5357" y="684"/>
                  </a:lnTo>
                  <a:lnTo>
                    <a:pt x="5348" y="694"/>
                  </a:lnTo>
                  <a:lnTo>
                    <a:pt x="5340" y="703"/>
                  </a:lnTo>
                  <a:lnTo>
                    <a:pt x="5330" y="712"/>
                  </a:lnTo>
                  <a:lnTo>
                    <a:pt x="5319" y="722"/>
                  </a:lnTo>
                  <a:lnTo>
                    <a:pt x="5309" y="730"/>
                  </a:lnTo>
                  <a:lnTo>
                    <a:pt x="5298" y="738"/>
                  </a:lnTo>
                  <a:lnTo>
                    <a:pt x="5287" y="745"/>
                  </a:lnTo>
                  <a:lnTo>
                    <a:pt x="5273" y="751"/>
                  </a:lnTo>
                  <a:lnTo>
                    <a:pt x="5261" y="757"/>
                  </a:lnTo>
                  <a:lnTo>
                    <a:pt x="5248" y="764"/>
                  </a:lnTo>
                  <a:lnTo>
                    <a:pt x="5233" y="769"/>
                  </a:lnTo>
                  <a:lnTo>
                    <a:pt x="5219" y="773"/>
                  </a:lnTo>
                  <a:lnTo>
                    <a:pt x="5203" y="776"/>
                  </a:lnTo>
                  <a:lnTo>
                    <a:pt x="5188" y="779"/>
                  </a:lnTo>
                  <a:lnTo>
                    <a:pt x="5172" y="781"/>
                  </a:lnTo>
                  <a:lnTo>
                    <a:pt x="5154" y="782"/>
                  </a:lnTo>
                  <a:lnTo>
                    <a:pt x="5137" y="782"/>
                  </a:lnTo>
                  <a:lnTo>
                    <a:pt x="5119" y="782"/>
                  </a:lnTo>
                  <a:lnTo>
                    <a:pt x="5103" y="781"/>
                  </a:lnTo>
                  <a:lnTo>
                    <a:pt x="5086" y="779"/>
                  </a:lnTo>
                  <a:lnTo>
                    <a:pt x="5070" y="776"/>
                  </a:lnTo>
                  <a:lnTo>
                    <a:pt x="5055" y="773"/>
                  </a:lnTo>
                  <a:lnTo>
                    <a:pt x="5040" y="769"/>
                  </a:lnTo>
                  <a:lnTo>
                    <a:pt x="5026" y="764"/>
                  </a:lnTo>
                  <a:lnTo>
                    <a:pt x="5013" y="757"/>
                  </a:lnTo>
                  <a:lnTo>
                    <a:pt x="5000" y="751"/>
                  </a:lnTo>
                  <a:lnTo>
                    <a:pt x="4988" y="745"/>
                  </a:lnTo>
                  <a:lnTo>
                    <a:pt x="4976" y="738"/>
                  </a:lnTo>
                  <a:lnTo>
                    <a:pt x="4964" y="730"/>
                  </a:lnTo>
                  <a:lnTo>
                    <a:pt x="4954" y="722"/>
                  </a:lnTo>
                  <a:lnTo>
                    <a:pt x="4949" y="717"/>
                  </a:lnTo>
                  <a:lnTo>
                    <a:pt x="4944" y="712"/>
                  </a:lnTo>
                  <a:lnTo>
                    <a:pt x="4934" y="703"/>
                  </a:lnTo>
                  <a:lnTo>
                    <a:pt x="4925" y="694"/>
                  </a:lnTo>
                  <a:lnTo>
                    <a:pt x="4916" y="684"/>
                  </a:lnTo>
                  <a:lnTo>
                    <a:pt x="4909" y="672"/>
                  </a:lnTo>
                  <a:lnTo>
                    <a:pt x="4902" y="662"/>
                  </a:lnTo>
                  <a:lnTo>
                    <a:pt x="4895" y="651"/>
                  </a:lnTo>
                  <a:lnTo>
                    <a:pt x="4888" y="639"/>
                  </a:lnTo>
                  <a:lnTo>
                    <a:pt x="4882" y="627"/>
                  </a:lnTo>
                  <a:lnTo>
                    <a:pt x="4877" y="615"/>
                  </a:lnTo>
                  <a:lnTo>
                    <a:pt x="4873" y="602"/>
                  </a:lnTo>
                  <a:lnTo>
                    <a:pt x="4869" y="590"/>
                  </a:lnTo>
                  <a:lnTo>
                    <a:pt x="4865" y="578"/>
                  </a:lnTo>
                  <a:lnTo>
                    <a:pt x="4863" y="564"/>
                  </a:lnTo>
                  <a:lnTo>
                    <a:pt x="4860" y="552"/>
                  </a:lnTo>
                  <a:lnTo>
                    <a:pt x="4858" y="539"/>
                  </a:lnTo>
                  <a:lnTo>
                    <a:pt x="4857" y="526"/>
                  </a:lnTo>
                  <a:lnTo>
                    <a:pt x="4856" y="513"/>
                  </a:lnTo>
                  <a:lnTo>
                    <a:pt x="4856" y="500"/>
                  </a:lnTo>
                  <a:lnTo>
                    <a:pt x="4856" y="487"/>
                  </a:lnTo>
                  <a:lnTo>
                    <a:pt x="4857" y="474"/>
                  </a:lnTo>
                  <a:lnTo>
                    <a:pt x="4858" y="461"/>
                  </a:lnTo>
                  <a:lnTo>
                    <a:pt x="4860" y="448"/>
                  </a:lnTo>
                  <a:lnTo>
                    <a:pt x="4863" y="435"/>
                  </a:lnTo>
                  <a:lnTo>
                    <a:pt x="4865" y="423"/>
                  </a:lnTo>
                  <a:lnTo>
                    <a:pt x="4869" y="409"/>
                  </a:lnTo>
                  <a:lnTo>
                    <a:pt x="4873" y="397"/>
                  </a:lnTo>
                  <a:lnTo>
                    <a:pt x="4877" y="385"/>
                  </a:lnTo>
                  <a:lnTo>
                    <a:pt x="4882" y="372"/>
                  </a:lnTo>
                  <a:lnTo>
                    <a:pt x="4888" y="361"/>
                  </a:lnTo>
                  <a:lnTo>
                    <a:pt x="4895" y="350"/>
                  </a:lnTo>
                  <a:lnTo>
                    <a:pt x="4902" y="338"/>
                  </a:lnTo>
                  <a:lnTo>
                    <a:pt x="4909" y="327"/>
                  </a:lnTo>
                  <a:lnTo>
                    <a:pt x="4916" y="317"/>
                  </a:lnTo>
                  <a:lnTo>
                    <a:pt x="4925" y="307"/>
                  </a:lnTo>
                  <a:lnTo>
                    <a:pt x="4934" y="296"/>
                  </a:lnTo>
                  <a:lnTo>
                    <a:pt x="4944" y="287"/>
                  </a:lnTo>
                  <a:lnTo>
                    <a:pt x="4954" y="279"/>
                  </a:lnTo>
                  <a:lnTo>
                    <a:pt x="4964" y="271"/>
                  </a:lnTo>
                  <a:lnTo>
                    <a:pt x="4976" y="262"/>
                  </a:lnTo>
                  <a:lnTo>
                    <a:pt x="4988" y="255"/>
                  </a:lnTo>
                  <a:lnTo>
                    <a:pt x="5000" y="248"/>
                  </a:lnTo>
                  <a:lnTo>
                    <a:pt x="5013" y="242"/>
                  </a:lnTo>
                  <a:lnTo>
                    <a:pt x="5026" y="237"/>
                  </a:lnTo>
                  <a:lnTo>
                    <a:pt x="5040" y="232"/>
                  </a:lnTo>
                  <a:lnTo>
                    <a:pt x="5055" y="227"/>
                  </a:lnTo>
                  <a:lnTo>
                    <a:pt x="5070" y="223"/>
                  </a:lnTo>
                  <a:lnTo>
                    <a:pt x="5086" y="221"/>
                  </a:lnTo>
                  <a:lnTo>
                    <a:pt x="5103" y="219"/>
                  </a:lnTo>
                  <a:lnTo>
                    <a:pt x="5119" y="218"/>
                  </a:lnTo>
                  <a:lnTo>
                    <a:pt x="5137" y="217"/>
                  </a:lnTo>
                  <a:lnTo>
                    <a:pt x="5154" y="218"/>
                  </a:lnTo>
                  <a:lnTo>
                    <a:pt x="5172" y="219"/>
                  </a:lnTo>
                  <a:lnTo>
                    <a:pt x="5188" y="221"/>
                  </a:lnTo>
                  <a:lnTo>
                    <a:pt x="5203" y="223"/>
                  </a:lnTo>
                  <a:lnTo>
                    <a:pt x="5219" y="227"/>
                  </a:lnTo>
                  <a:lnTo>
                    <a:pt x="5233" y="232"/>
                  </a:lnTo>
                  <a:lnTo>
                    <a:pt x="5248" y="237"/>
                  </a:lnTo>
                  <a:lnTo>
                    <a:pt x="5261" y="242"/>
                  </a:lnTo>
                  <a:lnTo>
                    <a:pt x="5273" y="248"/>
                  </a:lnTo>
                  <a:lnTo>
                    <a:pt x="5287" y="255"/>
                  </a:lnTo>
                  <a:lnTo>
                    <a:pt x="5298" y="262"/>
                  </a:lnTo>
                  <a:lnTo>
                    <a:pt x="5309" y="271"/>
                  </a:lnTo>
                  <a:lnTo>
                    <a:pt x="5319" y="279"/>
                  </a:lnTo>
                  <a:lnTo>
                    <a:pt x="5325" y="283"/>
                  </a:lnTo>
                  <a:lnTo>
                    <a:pt x="5330" y="287"/>
                  </a:lnTo>
                  <a:lnTo>
                    <a:pt x="5340" y="296"/>
                  </a:lnTo>
                  <a:lnTo>
                    <a:pt x="5348" y="307"/>
                  </a:lnTo>
                  <a:lnTo>
                    <a:pt x="5357" y="317"/>
                  </a:lnTo>
                  <a:lnTo>
                    <a:pt x="5365" y="327"/>
                  </a:lnTo>
                  <a:lnTo>
                    <a:pt x="5372" y="338"/>
                  </a:lnTo>
                  <a:lnTo>
                    <a:pt x="5379" y="350"/>
                  </a:lnTo>
                  <a:lnTo>
                    <a:pt x="5385" y="361"/>
                  </a:lnTo>
                  <a:lnTo>
                    <a:pt x="5391" y="372"/>
                  </a:lnTo>
                  <a:lnTo>
                    <a:pt x="5396" y="385"/>
                  </a:lnTo>
                  <a:lnTo>
                    <a:pt x="5400" y="397"/>
                  </a:lnTo>
                  <a:lnTo>
                    <a:pt x="5405" y="409"/>
                  </a:lnTo>
                  <a:lnTo>
                    <a:pt x="5409" y="423"/>
                  </a:lnTo>
                  <a:lnTo>
                    <a:pt x="5412" y="435"/>
                  </a:lnTo>
                  <a:lnTo>
                    <a:pt x="5414" y="448"/>
                  </a:lnTo>
                  <a:lnTo>
                    <a:pt x="5416" y="461"/>
                  </a:lnTo>
                  <a:lnTo>
                    <a:pt x="5417" y="474"/>
                  </a:lnTo>
                  <a:lnTo>
                    <a:pt x="5418" y="487"/>
                  </a:lnTo>
                  <a:lnTo>
                    <a:pt x="5418" y="500"/>
                  </a:lnTo>
                  <a:close/>
                  <a:moveTo>
                    <a:pt x="4733" y="234"/>
                  </a:moveTo>
                  <a:lnTo>
                    <a:pt x="4733" y="767"/>
                  </a:lnTo>
                  <a:lnTo>
                    <a:pt x="4643" y="767"/>
                  </a:lnTo>
                  <a:lnTo>
                    <a:pt x="4643" y="234"/>
                  </a:lnTo>
                  <a:lnTo>
                    <a:pt x="4733" y="234"/>
                  </a:lnTo>
                  <a:close/>
                  <a:moveTo>
                    <a:pt x="4747" y="59"/>
                  </a:moveTo>
                  <a:lnTo>
                    <a:pt x="4747" y="65"/>
                  </a:lnTo>
                  <a:lnTo>
                    <a:pt x="4746" y="71"/>
                  </a:lnTo>
                  <a:lnTo>
                    <a:pt x="4745" y="76"/>
                  </a:lnTo>
                  <a:lnTo>
                    <a:pt x="4743" y="83"/>
                  </a:lnTo>
                  <a:lnTo>
                    <a:pt x="4741" y="88"/>
                  </a:lnTo>
                  <a:lnTo>
                    <a:pt x="4737" y="92"/>
                  </a:lnTo>
                  <a:lnTo>
                    <a:pt x="4733" y="97"/>
                  </a:lnTo>
                  <a:lnTo>
                    <a:pt x="4730" y="101"/>
                  </a:lnTo>
                  <a:lnTo>
                    <a:pt x="4726" y="104"/>
                  </a:lnTo>
                  <a:lnTo>
                    <a:pt x="4721" y="108"/>
                  </a:lnTo>
                  <a:lnTo>
                    <a:pt x="4717" y="110"/>
                  </a:lnTo>
                  <a:lnTo>
                    <a:pt x="4712" y="113"/>
                  </a:lnTo>
                  <a:lnTo>
                    <a:pt x="4706" y="115"/>
                  </a:lnTo>
                  <a:lnTo>
                    <a:pt x="4701" y="117"/>
                  </a:lnTo>
                  <a:lnTo>
                    <a:pt x="4694" y="118"/>
                  </a:lnTo>
                  <a:lnTo>
                    <a:pt x="4688" y="118"/>
                  </a:lnTo>
                  <a:lnTo>
                    <a:pt x="4682" y="118"/>
                  </a:lnTo>
                  <a:lnTo>
                    <a:pt x="4677" y="117"/>
                  </a:lnTo>
                  <a:lnTo>
                    <a:pt x="4671" y="115"/>
                  </a:lnTo>
                  <a:lnTo>
                    <a:pt x="4666" y="113"/>
                  </a:lnTo>
                  <a:lnTo>
                    <a:pt x="4661" y="110"/>
                  </a:lnTo>
                  <a:lnTo>
                    <a:pt x="4655" y="108"/>
                  </a:lnTo>
                  <a:lnTo>
                    <a:pt x="4651" y="104"/>
                  </a:lnTo>
                  <a:lnTo>
                    <a:pt x="4647" y="101"/>
                  </a:lnTo>
                  <a:lnTo>
                    <a:pt x="4643" y="97"/>
                  </a:lnTo>
                  <a:lnTo>
                    <a:pt x="4640" y="92"/>
                  </a:lnTo>
                  <a:lnTo>
                    <a:pt x="4637" y="88"/>
                  </a:lnTo>
                  <a:lnTo>
                    <a:pt x="4634" y="83"/>
                  </a:lnTo>
                  <a:lnTo>
                    <a:pt x="4633" y="76"/>
                  </a:lnTo>
                  <a:lnTo>
                    <a:pt x="4631" y="71"/>
                  </a:lnTo>
                  <a:lnTo>
                    <a:pt x="4631" y="68"/>
                  </a:lnTo>
                  <a:lnTo>
                    <a:pt x="4630" y="65"/>
                  </a:lnTo>
                  <a:lnTo>
                    <a:pt x="4630" y="59"/>
                  </a:lnTo>
                  <a:lnTo>
                    <a:pt x="4630" y="53"/>
                  </a:lnTo>
                  <a:lnTo>
                    <a:pt x="4631" y="47"/>
                  </a:lnTo>
                  <a:lnTo>
                    <a:pt x="4633" y="42"/>
                  </a:lnTo>
                  <a:lnTo>
                    <a:pt x="4634" y="36"/>
                  </a:lnTo>
                  <a:lnTo>
                    <a:pt x="4637" y="31"/>
                  </a:lnTo>
                  <a:lnTo>
                    <a:pt x="4640" y="26"/>
                  </a:lnTo>
                  <a:lnTo>
                    <a:pt x="4643" y="22"/>
                  </a:lnTo>
                  <a:lnTo>
                    <a:pt x="4647" y="17"/>
                  </a:lnTo>
                  <a:lnTo>
                    <a:pt x="4651" y="14"/>
                  </a:lnTo>
                  <a:lnTo>
                    <a:pt x="4655" y="11"/>
                  </a:lnTo>
                  <a:lnTo>
                    <a:pt x="4661" y="8"/>
                  </a:lnTo>
                  <a:lnTo>
                    <a:pt x="4666" y="5"/>
                  </a:lnTo>
                  <a:lnTo>
                    <a:pt x="4671" y="3"/>
                  </a:lnTo>
                  <a:lnTo>
                    <a:pt x="4677" y="1"/>
                  </a:lnTo>
                  <a:lnTo>
                    <a:pt x="4682" y="0"/>
                  </a:lnTo>
                  <a:lnTo>
                    <a:pt x="4688" y="0"/>
                  </a:lnTo>
                  <a:lnTo>
                    <a:pt x="4694" y="0"/>
                  </a:lnTo>
                  <a:lnTo>
                    <a:pt x="4701" y="1"/>
                  </a:lnTo>
                  <a:lnTo>
                    <a:pt x="4706" y="3"/>
                  </a:lnTo>
                  <a:lnTo>
                    <a:pt x="4712" y="5"/>
                  </a:lnTo>
                  <a:lnTo>
                    <a:pt x="4717" y="8"/>
                  </a:lnTo>
                  <a:lnTo>
                    <a:pt x="4721" y="11"/>
                  </a:lnTo>
                  <a:lnTo>
                    <a:pt x="4726" y="14"/>
                  </a:lnTo>
                  <a:lnTo>
                    <a:pt x="4730" y="17"/>
                  </a:lnTo>
                  <a:lnTo>
                    <a:pt x="4733" y="22"/>
                  </a:lnTo>
                  <a:lnTo>
                    <a:pt x="4737" y="26"/>
                  </a:lnTo>
                  <a:lnTo>
                    <a:pt x="4741" y="31"/>
                  </a:lnTo>
                  <a:lnTo>
                    <a:pt x="4743" y="36"/>
                  </a:lnTo>
                  <a:lnTo>
                    <a:pt x="4745" y="42"/>
                  </a:lnTo>
                  <a:lnTo>
                    <a:pt x="4746" y="47"/>
                  </a:lnTo>
                  <a:lnTo>
                    <a:pt x="4747" y="53"/>
                  </a:lnTo>
                  <a:lnTo>
                    <a:pt x="4747" y="59"/>
                  </a:lnTo>
                  <a:close/>
                  <a:moveTo>
                    <a:pt x="4494" y="0"/>
                  </a:moveTo>
                  <a:lnTo>
                    <a:pt x="4494" y="767"/>
                  </a:lnTo>
                  <a:lnTo>
                    <a:pt x="4404" y="767"/>
                  </a:lnTo>
                  <a:lnTo>
                    <a:pt x="4404" y="0"/>
                  </a:lnTo>
                  <a:lnTo>
                    <a:pt x="4494" y="0"/>
                  </a:lnTo>
                  <a:close/>
                  <a:moveTo>
                    <a:pt x="4323" y="234"/>
                  </a:moveTo>
                  <a:lnTo>
                    <a:pt x="4057" y="852"/>
                  </a:lnTo>
                  <a:lnTo>
                    <a:pt x="4052" y="863"/>
                  </a:lnTo>
                  <a:lnTo>
                    <a:pt x="4047" y="874"/>
                  </a:lnTo>
                  <a:lnTo>
                    <a:pt x="4042" y="884"/>
                  </a:lnTo>
                  <a:lnTo>
                    <a:pt x="4034" y="894"/>
                  </a:lnTo>
                  <a:lnTo>
                    <a:pt x="4028" y="903"/>
                  </a:lnTo>
                  <a:lnTo>
                    <a:pt x="4020" y="913"/>
                  </a:lnTo>
                  <a:lnTo>
                    <a:pt x="4016" y="917"/>
                  </a:lnTo>
                  <a:lnTo>
                    <a:pt x="4012" y="921"/>
                  </a:lnTo>
                  <a:lnTo>
                    <a:pt x="4008" y="925"/>
                  </a:lnTo>
                  <a:lnTo>
                    <a:pt x="4003" y="929"/>
                  </a:lnTo>
                  <a:lnTo>
                    <a:pt x="3992" y="936"/>
                  </a:lnTo>
                  <a:lnTo>
                    <a:pt x="3982" y="943"/>
                  </a:lnTo>
                  <a:lnTo>
                    <a:pt x="3976" y="946"/>
                  </a:lnTo>
                  <a:lnTo>
                    <a:pt x="3970" y="949"/>
                  </a:lnTo>
                  <a:lnTo>
                    <a:pt x="3957" y="954"/>
                  </a:lnTo>
                  <a:lnTo>
                    <a:pt x="3950" y="956"/>
                  </a:lnTo>
                  <a:lnTo>
                    <a:pt x="3944" y="958"/>
                  </a:lnTo>
                  <a:lnTo>
                    <a:pt x="3929" y="961"/>
                  </a:lnTo>
                  <a:lnTo>
                    <a:pt x="3913" y="962"/>
                  </a:lnTo>
                  <a:lnTo>
                    <a:pt x="3905" y="963"/>
                  </a:lnTo>
                  <a:lnTo>
                    <a:pt x="3897" y="963"/>
                  </a:lnTo>
                  <a:lnTo>
                    <a:pt x="3883" y="962"/>
                  </a:lnTo>
                  <a:lnTo>
                    <a:pt x="3869" y="961"/>
                  </a:lnTo>
                  <a:lnTo>
                    <a:pt x="3858" y="959"/>
                  </a:lnTo>
                  <a:lnTo>
                    <a:pt x="3847" y="957"/>
                  </a:lnTo>
                  <a:lnTo>
                    <a:pt x="3829" y="952"/>
                  </a:lnTo>
                  <a:lnTo>
                    <a:pt x="3819" y="948"/>
                  </a:lnTo>
                  <a:lnTo>
                    <a:pt x="3843" y="875"/>
                  </a:lnTo>
                  <a:lnTo>
                    <a:pt x="3849" y="877"/>
                  </a:lnTo>
                  <a:lnTo>
                    <a:pt x="3858" y="880"/>
                  </a:lnTo>
                  <a:lnTo>
                    <a:pt x="3871" y="882"/>
                  </a:lnTo>
                  <a:lnTo>
                    <a:pt x="3879" y="883"/>
                  </a:lnTo>
                  <a:lnTo>
                    <a:pt x="3889" y="883"/>
                  </a:lnTo>
                  <a:lnTo>
                    <a:pt x="3898" y="883"/>
                  </a:lnTo>
                  <a:lnTo>
                    <a:pt x="3907" y="881"/>
                  </a:lnTo>
                  <a:lnTo>
                    <a:pt x="3915" y="880"/>
                  </a:lnTo>
                  <a:lnTo>
                    <a:pt x="3924" y="877"/>
                  </a:lnTo>
                  <a:lnTo>
                    <a:pt x="3931" y="874"/>
                  </a:lnTo>
                  <a:lnTo>
                    <a:pt x="3938" y="869"/>
                  </a:lnTo>
                  <a:lnTo>
                    <a:pt x="3944" y="865"/>
                  </a:lnTo>
                  <a:lnTo>
                    <a:pt x="3950" y="860"/>
                  </a:lnTo>
                  <a:lnTo>
                    <a:pt x="3955" y="855"/>
                  </a:lnTo>
                  <a:lnTo>
                    <a:pt x="3961" y="849"/>
                  </a:lnTo>
                  <a:lnTo>
                    <a:pt x="3966" y="842"/>
                  </a:lnTo>
                  <a:lnTo>
                    <a:pt x="3971" y="835"/>
                  </a:lnTo>
                  <a:lnTo>
                    <a:pt x="3975" y="827"/>
                  </a:lnTo>
                  <a:lnTo>
                    <a:pt x="3979" y="819"/>
                  </a:lnTo>
                  <a:lnTo>
                    <a:pt x="3987" y="802"/>
                  </a:lnTo>
                  <a:lnTo>
                    <a:pt x="3999" y="767"/>
                  </a:lnTo>
                  <a:lnTo>
                    <a:pt x="3769" y="234"/>
                  </a:lnTo>
                  <a:lnTo>
                    <a:pt x="3866" y="234"/>
                  </a:lnTo>
                  <a:lnTo>
                    <a:pt x="4046" y="663"/>
                  </a:lnTo>
                  <a:lnTo>
                    <a:pt x="4228" y="234"/>
                  </a:lnTo>
                  <a:lnTo>
                    <a:pt x="4323" y="234"/>
                  </a:lnTo>
                  <a:close/>
                  <a:moveTo>
                    <a:pt x="3435" y="767"/>
                  </a:moveTo>
                  <a:lnTo>
                    <a:pt x="3345" y="767"/>
                  </a:lnTo>
                  <a:lnTo>
                    <a:pt x="3345" y="470"/>
                  </a:lnTo>
                  <a:lnTo>
                    <a:pt x="3344" y="448"/>
                  </a:lnTo>
                  <a:lnTo>
                    <a:pt x="3343" y="429"/>
                  </a:lnTo>
                  <a:lnTo>
                    <a:pt x="3342" y="410"/>
                  </a:lnTo>
                  <a:lnTo>
                    <a:pt x="3339" y="393"/>
                  </a:lnTo>
                  <a:lnTo>
                    <a:pt x="3337" y="385"/>
                  </a:lnTo>
                  <a:lnTo>
                    <a:pt x="3335" y="377"/>
                  </a:lnTo>
                  <a:lnTo>
                    <a:pt x="3331" y="369"/>
                  </a:lnTo>
                  <a:lnTo>
                    <a:pt x="3328" y="362"/>
                  </a:lnTo>
                  <a:lnTo>
                    <a:pt x="3324" y="356"/>
                  </a:lnTo>
                  <a:lnTo>
                    <a:pt x="3320" y="349"/>
                  </a:lnTo>
                  <a:lnTo>
                    <a:pt x="3316" y="342"/>
                  </a:lnTo>
                  <a:lnTo>
                    <a:pt x="3311" y="337"/>
                  </a:lnTo>
                  <a:lnTo>
                    <a:pt x="3302" y="329"/>
                  </a:lnTo>
                  <a:lnTo>
                    <a:pt x="3292" y="323"/>
                  </a:lnTo>
                  <a:lnTo>
                    <a:pt x="3287" y="320"/>
                  </a:lnTo>
                  <a:lnTo>
                    <a:pt x="3282" y="317"/>
                  </a:lnTo>
                  <a:lnTo>
                    <a:pt x="3271" y="312"/>
                  </a:lnTo>
                  <a:lnTo>
                    <a:pt x="3258" y="308"/>
                  </a:lnTo>
                  <a:lnTo>
                    <a:pt x="3250" y="306"/>
                  </a:lnTo>
                  <a:lnTo>
                    <a:pt x="3243" y="304"/>
                  </a:lnTo>
                  <a:lnTo>
                    <a:pt x="3235" y="303"/>
                  </a:lnTo>
                  <a:lnTo>
                    <a:pt x="3227" y="302"/>
                  </a:lnTo>
                  <a:lnTo>
                    <a:pt x="3219" y="302"/>
                  </a:lnTo>
                  <a:lnTo>
                    <a:pt x="3209" y="302"/>
                  </a:lnTo>
                  <a:lnTo>
                    <a:pt x="3196" y="302"/>
                  </a:lnTo>
                  <a:lnTo>
                    <a:pt x="3190" y="303"/>
                  </a:lnTo>
                  <a:lnTo>
                    <a:pt x="3184" y="304"/>
                  </a:lnTo>
                  <a:lnTo>
                    <a:pt x="3169" y="308"/>
                  </a:lnTo>
                  <a:lnTo>
                    <a:pt x="3162" y="310"/>
                  </a:lnTo>
                  <a:lnTo>
                    <a:pt x="3155" y="312"/>
                  </a:lnTo>
                  <a:lnTo>
                    <a:pt x="3148" y="315"/>
                  </a:lnTo>
                  <a:lnTo>
                    <a:pt x="3141" y="318"/>
                  </a:lnTo>
                  <a:lnTo>
                    <a:pt x="3134" y="321"/>
                  </a:lnTo>
                  <a:lnTo>
                    <a:pt x="3127" y="325"/>
                  </a:lnTo>
                  <a:lnTo>
                    <a:pt x="3120" y="329"/>
                  </a:lnTo>
                  <a:lnTo>
                    <a:pt x="3114" y="334"/>
                  </a:lnTo>
                  <a:lnTo>
                    <a:pt x="3108" y="339"/>
                  </a:lnTo>
                  <a:lnTo>
                    <a:pt x="3102" y="346"/>
                  </a:lnTo>
                  <a:lnTo>
                    <a:pt x="3093" y="354"/>
                  </a:lnTo>
                  <a:lnTo>
                    <a:pt x="3086" y="363"/>
                  </a:lnTo>
                  <a:lnTo>
                    <a:pt x="3079" y="373"/>
                  </a:lnTo>
                  <a:lnTo>
                    <a:pt x="3074" y="384"/>
                  </a:lnTo>
                  <a:lnTo>
                    <a:pt x="3072" y="389"/>
                  </a:lnTo>
                  <a:lnTo>
                    <a:pt x="3070" y="394"/>
                  </a:lnTo>
                  <a:lnTo>
                    <a:pt x="3066" y="404"/>
                  </a:lnTo>
                  <a:lnTo>
                    <a:pt x="3063" y="415"/>
                  </a:lnTo>
                  <a:lnTo>
                    <a:pt x="3059" y="427"/>
                  </a:lnTo>
                  <a:lnTo>
                    <a:pt x="3057" y="439"/>
                  </a:lnTo>
                  <a:lnTo>
                    <a:pt x="3055" y="450"/>
                  </a:lnTo>
                  <a:lnTo>
                    <a:pt x="3054" y="476"/>
                  </a:lnTo>
                  <a:lnTo>
                    <a:pt x="3053" y="488"/>
                  </a:lnTo>
                  <a:lnTo>
                    <a:pt x="3053" y="502"/>
                  </a:lnTo>
                  <a:lnTo>
                    <a:pt x="3053" y="529"/>
                  </a:lnTo>
                  <a:lnTo>
                    <a:pt x="3053" y="767"/>
                  </a:lnTo>
                  <a:lnTo>
                    <a:pt x="2963" y="767"/>
                  </a:lnTo>
                  <a:lnTo>
                    <a:pt x="2963" y="234"/>
                  </a:lnTo>
                  <a:lnTo>
                    <a:pt x="3048" y="234"/>
                  </a:lnTo>
                  <a:lnTo>
                    <a:pt x="3050" y="310"/>
                  </a:lnTo>
                  <a:lnTo>
                    <a:pt x="3055" y="303"/>
                  </a:lnTo>
                  <a:lnTo>
                    <a:pt x="3065" y="292"/>
                  </a:lnTo>
                  <a:lnTo>
                    <a:pt x="3071" y="285"/>
                  </a:lnTo>
                  <a:lnTo>
                    <a:pt x="3078" y="277"/>
                  </a:lnTo>
                  <a:lnTo>
                    <a:pt x="3087" y="270"/>
                  </a:lnTo>
                  <a:lnTo>
                    <a:pt x="3097" y="260"/>
                  </a:lnTo>
                  <a:lnTo>
                    <a:pt x="3110" y="252"/>
                  </a:lnTo>
                  <a:lnTo>
                    <a:pt x="3116" y="248"/>
                  </a:lnTo>
                  <a:lnTo>
                    <a:pt x="3122" y="245"/>
                  </a:lnTo>
                  <a:lnTo>
                    <a:pt x="3137" y="238"/>
                  </a:lnTo>
                  <a:lnTo>
                    <a:pt x="3146" y="234"/>
                  </a:lnTo>
                  <a:lnTo>
                    <a:pt x="3154" y="231"/>
                  </a:lnTo>
                  <a:lnTo>
                    <a:pt x="3162" y="227"/>
                  </a:lnTo>
                  <a:lnTo>
                    <a:pt x="3171" y="225"/>
                  </a:lnTo>
                  <a:lnTo>
                    <a:pt x="3181" y="223"/>
                  </a:lnTo>
                  <a:lnTo>
                    <a:pt x="3191" y="221"/>
                  </a:lnTo>
                  <a:lnTo>
                    <a:pt x="3201" y="219"/>
                  </a:lnTo>
                  <a:lnTo>
                    <a:pt x="3212" y="218"/>
                  </a:lnTo>
                  <a:lnTo>
                    <a:pt x="3224" y="217"/>
                  </a:lnTo>
                  <a:lnTo>
                    <a:pt x="3235" y="217"/>
                  </a:lnTo>
                  <a:lnTo>
                    <a:pt x="3253" y="218"/>
                  </a:lnTo>
                  <a:lnTo>
                    <a:pt x="3272" y="220"/>
                  </a:lnTo>
                  <a:lnTo>
                    <a:pt x="3281" y="221"/>
                  </a:lnTo>
                  <a:lnTo>
                    <a:pt x="3290" y="223"/>
                  </a:lnTo>
                  <a:lnTo>
                    <a:pt x="3309" y="228"/>
                  </a:lnTo>
                  <a:lnTo>
                    <a:pt x="3317" y="233"/>
                  </a:lnTo>
                  <a:lnTo>
                    <a:pt x="3326" y="237"/>
                  </a:lnTo>
                  <a:lnTo>
                    <a:pt x="3336" y="241"/>
                  </a:lnTo>
                  <a:lnTo>
                    <a:pt x="3345" y="246"/>
                  </a:lnTo>
                  <a:lnTo>
                    <a:pt x="3353" y="252"/>
                  </a:lnTo>
                  <a:lnTo>
                    <a:pt x="3362" y="259"/>
                  </a:lnTo>
                  <a:lnTo>
                    <a:pt x="3370" y="266"/>
                  </a:lnTo>
                  <a:lnTo>
                    <a:pt x="3380" y="275"/>
                  </a:lnTo>
                  <a:lnTo>
                    <a:pt x="3388" y="285"/>
                  </a:lnTo>
                  <a:lnTo>
                    <a:pt x="3396" y="294"/>
                  </a:lnTo>
                  <a:lnTo>
                    <a:pt x="3402" y="306"/>
                  </a:lnTo>
                  <a:lnTo>
                    <a:pt x="3408" y="316"/>
                  </a:lnTo>
                  <a:lnTo>
                    <a:pt x="3414" y="327"/>
                  </a:lnTo>
                  <a:lnTo>
                    <a:pt x="3419" y="338"/>
                  </a:lnTo>
                  <a:lnTo>
                    <a:pt x="3422" y="351"/>
                  </a:lnTo>
                  <a:lnTo>
                    <a:pt x="3425" y="362"/>
                  </a:lnTo>
                  <a:lnTo>
                    <a:pt x="3428" y="374"/>
                  </a:lnTo>
                  <a:lnTo>
                    <a:pt x="3430" y="387"/>
                  </a:lnTo>
                  <a:lnTo>
                    <a:pt x="3432" y="398"/>
                  </a:lnTo>
                  <a:lnTo>
                    <a:pt x="3433" y="410"/>
                  </a:lnTo>
                  <a:lnTo>
                    <a:pt x="3434" y="434"/>
                  </a:lnTo>
                  <a:lnTo>
                    <a:pt x="3435" y="457"/>
                  </a:lnTo>
                  <a:lnTo>
                    <a:pt x="3435" y="767"/>
                  </a:lnTo>
                  <a:close/>
                  <a:moveTo>
                    <a:pt x="2732" y="510"/>
                  </a:moveTo>
                  <a:lnTo>
                    <a:pt x="2628" y="510"/>
                  </a:lnTo>
                  <a:lnTo>
                    <a:pt x="2600" y="511"/>
                  </a:lnTo>
                  <a:lnTo>
                    <a:pt x="2585" y="511"/>
                  </a:lnTo>
                  <a:lnTo>
                    <a:pt x="2570" y="512"/>
                  </a:lnTo>
                  <a:lnTo>
                    <a:pt x="2556" y="514"/>
                  </a:lnTo>
                  <a:lnTo>
                    <a:pt x="2541" y="516"/>
                  </a:lnTo>
                  <a:lnTo>
                    <a:pt x="2527" y="520"/>
                  </a:lnTo>
                  <a:lnTo>
                    <a:pt x="2513" y="524"/>
                  </a:lnTo>
                  <a:lnTo>
                    <a:pt x="2506" y="527"/>
                  </a:lnTo>
                  <a:lnTo>
                    <a:pt x="2500" y="529"/>
                  </a:lnTo>
                  <a:lnTo>
                    <a:pt x="2489" y="537"/>
                  </a:lnTo>
                  <a:lnTo>
                    <a:pt x="2484" y="541"/>
                  </a:lnTo>
                  <a:lnTo>
                    <a:pt x="2479" y="545"/>
                  </a:lnTo>
                  <a:lnTo>
                    <a:pt x="2473" y="549"/>
                  </a:lnTo>
                  <a:lnTo>
                    <a:pt x="2469" y="554"/>
                  </a:lnTo>
                  <a:lnTo>
                    <a:pt x="2465" y="560"/>
                  </a:lnTo>
                  <a:lnTo>
                    <a:pt x="2462" y="565"/>
                  </a:lnTo>
                  <a:lnTo>
                    <a:pt x="2459" y="572"/>
                  </a:lnTo>
                  <a:lnTo>
                    <a:pt x="2457" y="579"/>
                  </a:lnTo>
                  <a:lnTo>
                    <a:pt x="2455" y="586"/>
                  </a:lnTo>
                  <a:lnTo>
                    <a:pt x="2453" y="594"/>
                  </a:lnTo>
                  <a:lnTo>
                    <a:pt x="2453" y="598"/>
                  </a:lnTo>
                  <a:lnTo>
                    <a:pt x="2453" y="602"/>
                  </a:lnTo>
                  <a:lnTo>
                    <a:pt x="2452" y="611"/>
                  </a:lnTo>
                  <a:lnTo>
                    <a:pt x="2453" y="622"/>
                  </a:lnTo>
                  <a:lnTo>
                    <a:pt x="2455" y="633"/>
                  </a:lnTo>
                  <a:lnTo>
                    <a:pt x="2457" y="642"/>
                  </a:lnTo>
                  <a:lnTo>
                    <a:pt x="2459" y="648"/>
                  </a:lnTo>
                  <a:lnTo>
                    <a:pt x="2461" y="652"/>
                  </a:lnTo>
                  <a:lnTo>
                    <a:pt x="2466" y="660"/>
                  </a:lnTo>
                  <a:lnTo>
                    <a:pt x="2468" y="664"/>
                  </a:lnTo>
                  <a:lnTo>
                    <a:pt x="2471" y="667"/>
                  </a:lnTo>
                  <a:lnTo>
                    <a:pt x="2478" y="674"/>
                  </a:lnTo>
                  <a:lnTo>
                    <a:pt x="2485" y="679"/>
                  </a:lnTo>
                  <a:lnTo>
                    <a:pt x="2493" y="685"/>
                  </a:lnTo>
                  <a:lnTo>
                    <a:pt x="2501" y="689"/>
                  </a:lnTo>
                  <a:lnTo>
                    <a:pt x="2510" y="693"/>
                  </a:lnTo>
                  <a:lnTo>
                    <a:pt x="2520" y="695"/>
                  </a:lnTo>
                  <a:lnTo>
                    <a:pt x="2530" y="697"/>
                  </a:lnTo>
                  <a:lnTo>
                    <a:pt x="2540" y="699"/>
                  </a:lnTo>
                  <a:lnTo>
                    <a:pt x="2550" y="700"/>
                  </a:lnTo>
                  <a:lnTo>
                    <a:pt x="2561" y="700"/>
                  </a:lnTo>
                  <a:lnTo>
                    <a:pt x="2572" y="700"/>
                  </a:lnTo>
                  <a:lnTo>
                    <a:pt x="2583" y="699"/>
                  </a:lnTo>
                  <a:lnTo>
                    <a:pt x="2594" y="698"/>
                  </a:lnTo>
                  <a:lnTo>
                    <a:pt x="2603" y="696"/>
                  </a:lnTo>
                  <a:lnTo>
                    <a:pt x="2613" y="694"/>
                  </a:lnTo>
                  <a:lnTo>
                    <a:pt x="2621" y="692"/>
                  </a:lnTo>
                  <a:lnTo>
                    <a:pt x="2639" y="686"/>
                  </a:lnTo>
                  <a:lnTo>
                    <a:pt x="2653" y="678"/>
                  </a:lnTo>
                  <a:lnTo>
                    <a:pt x="2660" y="674"/>
                  </a:lnTo>
                  <a:lnTo>
                    <a:pt x="2667" y="670"/>
                  </a:lnTo>
                  <a:lnTo>
                    <a:pt x="2674" y="666"/>
                  </a:lnTo>
                  <a:lnTo>
                    <a:pt x="2679" y="662"/>
                  </a:lnTo>
                  <a:lnTo>
                    <a:pt x="2689" y="653"/>
                  </a:lnTo>
                  <a:lnTo>
                    <a:pt x="2697" y="644"/>
                  </a:lnTo>
                  <a:lnTo>
                    <a:pt x="2703" y="637"/>
                  </a:lnTo>
                  <a:lnTo>
                    <a:pt x="2709" y="629"/>
                  </a:lnTo>
                  <a:lnTo>
                    <a:pt x="2715" y="621"/>
                  </a:lnTo>
                  <a:lnTo>
                    <a:pt x="2719" y="613"/>
                  </a:lnTo>
                  <a:lnTo>
                    <a:pt x="2722" y="603"/>
                  </a:lnTo>
                  <a:lnTo>
                    <a:pt x="2725" y="595"/>
                  </a:lnTo>
                  <a:lnTo>
                    <a:pt x="2727" y="586"/>
                  </a:lnTo>
                  <a:lnTo>
                    <a:pt x="2729" y="577"/>
                  </a:lnTo>
                  <a:lnTo>
                    <a:pt x="2730" y="567"/>
                  </a:lnTo>
                  <a:lnTo>
                    <a:pt x="2731" y="558"/>
                  </a:lnTo>
                  <a:lnTo>
                    <a:pt x="2732" y="549"/>
                  </a:lnTo>
                  <a:lnTo>
                    <a:pt x="2732" y="529"/>
                  </a:lnTo>
                  <a:lnTo>
                    <a:pt x="2732" y="510"/>
                  </a:lnTo>
                  <a:close/>
                  <a:moveTo>
                    <a:pt x="2820" y="767"/>
                  </a:moveTo>
                  <a:lnTo>
                    <a:pt x="2737" y="767"/>
                  </a:lnTo>
                  <a:lnTo>
                    <a:pt x="2734" y="692"/>
                  </a:lnTo>
                  <a:lnTo>
                    <a:pt x="2730" y="698"/>
                  </a:lnTo>
                  <a:lnTo>
                    <a:pt x="2727" y="703"/>
                  </a:lnTo>
                  <a:lnTo>
                    <a:pt x="2722" y="709"/>
                  </a:lnTo>
                  <a:lnTo>
                    <a:pt x="2716" y="716"/>
                  </a:lnTo>
                  <a:lnTo>
                    <a:pt x="2707" y="724"/>
                  </a:lnTo>
                  <a:lnTo>
                    <a:pt x="2699" y="731"/>
                  </a:lnTo>
                  <a:lnTo>
                    <a:pt x="2689" y="739"/>
                  </a:lnTo>
                  <a:lnTo>
                    <a:pt x="2678" y="747"/>
                  </a:lnTo>
                  <a:lnTo>
                    <a:pt x="2670" y="750"/>
                  </a:lnTo>
                  <a:lnTo>
                    <a:pt x="2664" y="754"/>
                  </a:lnTo>
                  <a:lnTo>
                    <a:pt x="2649" y="762"/>
                  </a:lnTo>
                  <a:lnTo>
                    <a:pt x="2641" y="765"/>
                  </a:lnTo>
                  <a:lnTo>
                    <a:pt x="2633" y="768"/>
                  </a:lnTo>
                  <a:lnTo>
                    <a:pt x="2614" y="773"/>
                  </a:lnTo>
                  <a:lnTo>
                    <a:pt x="2595" y="777"/>
                  </a:lnTo>
                  <a:lnTo>
                    <a:pt x="2584" y="778"/>
                  </a:lnTo>
                  <a:lnTo>
                    <a:pt x="2573" y="779"/>
                  </a:lnTo>
                  <a:lnTo>
                    <a:pt x="2562" y="780"/>
                  </a:lnTo>
                  <a:lnTo>
                    <a:pt x="2549" y="780"/>
                  </a:lnTo>
                  <a:lnTo>
                    <a:pt x="2530" y="780"/>
                  </a:lnTo>
                  <a:lnTo>
                    <a:pt x="2512" y="778"/>
                  </a:lnTo>
                  <a:lnTo>
                    <a:pt x="2507" y="777"/>
                  </a:lnTo>
                  <a:lnTo>
                    <a:pt x="2503" y="776"/>
                  </a:lnTo>
                  <a:lnTo>
                    <a:pt x="2494" y="775"/>
                  </a:lnTo>
                  <a:lnTo>
                    <a:pt x="2477" y="770"/>
                  </a:lnTo>
                  <a:lnTo>
                    <a:pt x="2460" y="765"/>
                  </a:lnTo>
                  <a:lnTo>
                    <a:pt x="2452" y="761"/>
                  </a:lnTo>
                  <a:lnTo>
                    <a:pt x="2445" y="757"/>
                  </a:lnTo>
                  <a:lnTo>
                    <a:pt x="2438" y="753"/>
                  </a:lnTo>
                  <a:lnTo>
                    <a:pt x="2430" y="749"/>
                  </a:lnTo>
                  <a:lnTo>
                    <a:pt x="2416" y="739"/>
                  </a:lnTo>
                  <a:lnTo>
                    <a:pt x="2410" y="734"/>
                  </a:lnTo>
                  <a:lnTo>
                    <a:pt x="2404" y="728"/>
                  </a:lnTo>
                  <a:lnTo>
                    <a:pt x="2399" y="722"/>
                  </a:lnTo>
                  <a:lnTo>
                    <a:pt x="2392" y="715"/>
                  </a:lnTo>
                  <a:lnTo>
                    <a:pt x="2387" y="708"/>
                  </a:lnTo>
                  <a:lnTo>
                    <a:pt x="2383" y="701"/>
                  </a:lnTo>
                  <a:lnTo>
                    <a:pt x="2379" y="694"/>
                  </a:lnTo>
                  <a:lnTo>
                    <a:pt x="2375" y="686"/>
                  </a:lnTo>
                  <a:lnTo>
                    <a:pt x="2372" y="677"/>
                  </a:lnTo>
                  <a:lnTo>
                    <a:pt x="2369" y="669"/>
                  </a:lnTo>
                  <a:lnTo>
                    <a:pt x="2366" y="660"/>
                  </a:lnTo>
                  <a:lnTo>
                    <a:pt x="2364" y="651"/>
                  </a:lnTo>
                  <a:lnTo>
                    <a:pt x="2362" y="641"/>
                  </a:lnTo>
                  <a:lnTo>
                    <a:pt x="2361" y="631"/>
                  </a:lnTo>
                  <a:lnTo>
                    <a:pt x="2360" y="621"/>
                  </a:lnTo>
                  <a:lnTo>
                    <a:pt x="2360" y="610"/>
                  </a:lnTo>
                  <a:lnTo>
                    <a:pt x="2360" y="599"/>
                  </a:lnTo>
                  <a:lnTo>
                    <a:pt x="2361" y="590"/>
                  </a:lnTo>
                  <a:lnTo>
                    <a:pt x="2362" y="581"/>
                  </a:lnTo>
                  <a:lnTo>
                    <a:pt x="2363" y="573"/>
                  </a:lnTo>
                  <a:lnTo>
                    <a:pt x="2365" y="564"/>
                  </a:lnTo>
                  <a:lnTo>
                    <a:pt x="2367" y="556"/>
                  </a:lnTo>
                  <a:lnTo>
                    <a:pt x="2370" y="549"/>
                  </a:lnTo>
                  <a:lnTo>
                    <a:pt x="2372" y="542"/>
                  </a:lnTo>
                  <a:lnTo>
                    <a:pt x="2379" y="528"/>
                  </a:lnTo>
                  <a:lnTo>
                    <a:pt x="2386" y="516"/>
                  </a:lnTo>
                  <a:lnTo>
                    <a:pt x="2390" y="511"/>
                  </a:lnTo>
                  <a:lnTo>
                    <a:pt x="2394" y="505"/>
                  </a:lnTo>
                  <a:lnTo>
                    <a:pt x="2404" y="496"/>
                  </a:lnTo>
                  <a:lnTo>
                    <a:pt x="2410" y="489"/>
                  </a:lnTo>
                  <a:lnTo>
                    <a:pt x="2416" y="484"/>
                  </a:lnTo>
                  <a:lnTo>
                    <a:pt x="2423" y="479"/>
                  </a:lnTo>
                  <a:lnTo>
                    <a:pt x="2430" y="474"/>
                  </a:lnTo>
                  <a:lnTo>
                    <a:pt x="2436" y="470"/>
                  </a:lnTo>
                  <a:lnTo>
                    <a:pt x="2444" y="466"/>
                  </a:lnTo>
                  <a:lnTo>
                    <a:pt x="2452" y="462"/>
                  </a:lnTo>
                  <a:lnTo>
                    <a:pt x="2459" y="459"/>
                  </a:lnTo>
                  <a:lnTo>
                    <a:pt x="2466" y="455"/>
                  </a:lnTo>
                  <a:lnTo>
                    <a:pt x="2474" y="452"/>
                  </a:lnTo>
                  <a:lnTo>
                    <a:pt x="2490" y="447"/>
                  </a:lnTo>
                  <a:lnTo>
                    <a:pt x="2505" y="443"/>
                  </a:lnTo>
                  <a:lnTo>
                    <a:pt x="2521" y="440"/>
                  </a:lnTo>
                  <a:lnTo>
                    <a:pt x="2535" y="438"/>
                  </a:lnTo>
                  <a:lnTo>
                    <a:pt x="2550" y="436"/>
                  </a:lnTo>
                  <a:lnTo>
                    <a:pt x="2578" y="435"/>
                  </a:lnTo>
                  <a:lnTo>
                    <a:pt x="2602" y="434"/>
                  </a:lnTo>
                  <a:lnTo>
                    <a:pt x="2621" y="434"/>
                  </a:lnTo>
                  <a:lnTo>
                    <a:pt x="2732" y="434"/>
                  </a:lnTo>
                  <a:lnTo>
                    <a:pt x="2732" y="414"/>
                  </a:lnTo>
                  <a:lnTo>
                    <a:pt x="2731" y="397"/>
                  </a:lnTo>
                  <a:lnTo>
                    <a:pt x="2729" y="383"/>
                  </a:lnTo>
                  <a:lnTo>
                    <a:pt x="2727" y="376"/>
                  </a:lnTo>
                  <a:lnTo>
                    <a:pt x="2726" y="370"/>
                  </a:lnTo>
                  <a:lnTo>
                    <a:pt x="2724" y="364"/>
                  </a:lnTo>
                  <a:lnTo>
                    <a:pt x="2721" y="359"/>
                  </a:lnTo>
                  <a:lnTo>
                    <a:pt x="2719" y="354"/>
                  </a:lnTo>
                  <a:lnTo>
                    <a:pt x="2716" y="349"/>
                  </a:lnTo>
                  <a:lnTo>
                    <a:pt x="2713" y="344"/>
                  </a:lnTo>
                  <a:lnTo>
                    <a:pt x="2708" y="338"/>
                  </a:lnTo>
                  <a:lnTo>
                    <a:pt x="2704" y="334"/>
                  </a:lnTo>
                  <a:lnTo>
                    <a:pt x="2699" y="329"/>
                  </a:lnTo>
                  <a:lnTo>
                    <a:pt x="2695" y="325"/>
                  </a:lnTo>
                  <a:lnTo>
                    <a:pt x="2691" y="322"/>
                  </a:lnTo>
                  <a:lnTo>
                    <a:pt x="2681" y="316"/>
                  </a:lnTo>
                  <a:lnTo>
                    <a:pt x="2669" y="310"/>
                  </a:lnTo>
                  <a:lnTo>
                    <a:pt x="2663" y="308"/>
                  </a:lnTo>
                  <a:lnTo>
                    <a:pt x="2656" y="306"/>
                  </a:lnTo>
                  <a:lnTo>
                    <a:pt x="2643" y="301"/>
                  </a:lnTo>
                  <a:lnTo>
                    <a:pt x="2627" y="298"/>
                  </a:lnTo>
                  <a:lnTo>
                    <a:pt x="2611" y="297"/>
                  </a:lnTo>
                  <a:lnTo>
                    <a:pt x="2594" y="296"/>
                  </a:lnTo>
                  <a:lnTo>
                    <a:pt x="2584" y="296"/>
                  </a:lnTo>
                  <a:lnTo>
                    <a:pt x="2576" y="297"/>
                  </a:lnTo>
                  <a:lnTo>
                    <a:pt x="2568" y="298"/>
                  </a:lnTo>
                  <a:lnTo>
                    <a:pt x="2560" y="299"/>
                  </a:lnTo>
                  <a:lnTo>
                    <a:pt x="2552" y="300"/>
                  </a:lnTo>
                  <a:lnTo>
                    <a:pt x="2544" y="302"/>
                  </a:lnTo>
                  <a:lnTo>
                    <a:pt x="2531" y="307"/>
                  </a:lnTo>
                  <a:lnTo>
                    <a:pt x="2518" y="311"/>
                  </a:lnTo>
                  <a:lnTo>
                    <a:pt x="2505" y="317"/>
                  </a:lnTo>
                  <a:lnTo>
                    <a:pt x="2494" y="323"/>
                  </a:lnTo>
                  <a:lnTo>
                    <a:pt x="2484" y="329"/>
                  </a:lnTo>
                  <a:lnTo>
                    <a:pt x="2474" y="335"/>
                  </a:lnTo>
                  <a:lnTo>
                    <a:pt x="2466" y="342"/>
                  </a:lnTo>
                  <a:lnTo>
                    <a:pt x="2459" y="349"/>
                  </a:lnTo>
                  <a:lnTo>
                    <a:pt x="2452" y="355"/>
                  </a:lnTo>
                  <a:lnTo>
                    <a:pt x="2442" y="365"/>
                  </a:lnTo>
                  <a:lnTo>
                    <a:pt x="2434" y="373"/>
                  </a:lnTo>
                  <a:lnTo>
                    <a:pt x="2375" y="324"/>
                  </a:lnTo>
                  <a:lnTo>
                    <a:pt x="2382" y="315"/>
                  </a:lnTo>
                  <a:lnTo>
                    <a:pt x="2388" y="309"/>
                  </a:lnTo>
                  <a:lnTo>
                    <a:pt x="2394" y="300"/>
                  </a:lnTo>
                  <a:lnTo>
                    <a:pt x="2403" y="292"/>
                  </a:lnTo>
                  <a:lnTo>
                    <a:pt x="2413" y="284"/>
                  </a:lnTo>
                  <a:lnTo>
                    <a:pt x="2424" y="275"/>
                  </a:lnTo>
                  <a:lnTo>
                    <a:pt x="2436" y="265"/>
                  </a:lnTo>
                  <a:lnTo>
                    <a:pt x="2451" y="256"/>
                  </a:lnTo>
                  <a:lnTo>
                    <a:pt x="2466" y="247"/>
                  </a:lnTo>
                  <a:lnTo>
                    <a:pt x="2485" y="239"/>
                  </a:lnTo>
                  <a:lnTo>
                    <a:pt x="2504" y="232"/>
                  </a:lnTo>
                  <a:lnTo>
                    <a:pt x="2514" y="228"/>
                  </a:lnTo>
                  <a:lnTo>
                    <a:pt x="2525" y="225"/>
                  </a:lnTo>
                  <a:lnTo>
                    <a:pt x="2536" y="223"/>
                  </a:lnTo>
                  <a:lnTo>
                    <a:pt x="2548" y="221"/>
                  </a:lnTo>
                  <a:lnTo>
                    <a:pt x="2561" y="219"/>
                  </a:lnTo>
                  <a:lnTo>
                    <a:pt x="2573" y="218"/>
                  </a:lnTo>
                  <a:lnTo>
                    <a:pt x="2586" y="217"/>
                  </a:lnTo>
                  <a:lnTo>
                    <a:pt x="2600" y="217"/>
                  </a:lnTo>
                  <a:lnTo>
                    <a:pt x="2614" y="217"/>
                  </a:lnTo>
                  <a:lnTo>
                    <a:pt x="2627" y="218"/>
                  </a:lnTo>
                  <a:lnTo>
                    <a:pt x="2641" y="219"/>
                  </a:lnTo>
                  <a:lnTo>
                    <a:pt x="2653" y="221"/>
                  </a:lnTo>
                  <a:lnTo>
                    <a:pt x="2665" y="223"/>
                  </a:lnTo>
                  <a:lnTo>
                    <a:pt x="2678" y="226"/>
                  </a:lnTo>
                  <a:lnTo>
                    <a:pt x="2688" y="230"/>
                  </a:lnTo>
                  <a:lnTo>
                    <a:pt x="2699" y="234"/>
                  </a:lnTo>
                  <a:lnTo>
                    <a:pt x="2709" y="237"/>
                  </a:lnTo>
                  <a:lnTo>
                    <a:pt x="2719" y="242"/>
                  </a:lnTo>
                  <a:lnTo>
                    <a:pt x="2728" y="247"/>
                  </a:lnTo>
                  <a:lnTo>
                    <a:pt x="2736" y="252"/>
                  </a:lnTo>
                  <a:lnTo>
                    <a:pt x="2745" y="257"/>
                  </a:lnTo>
                  <a:lnTo>
                    <a:pt x="2753" y="263"/>
                  </a:lnTo>
                  <a:lnTo>
                    <a:pt x="2760" y="270"/>
                  </a:lnTo>
                  <a:lnTo>
                    <a:pt x="2767" y="276"/>
                  </a:lnTo>
                  <a:lnTo>
                    <a:pt x="2776" y="286"/>
                  </a:lnTo>
                  <a:lnTo>
                    <a:pt x="2784" y="296"/>
                  </a:lnTo>
                  <a:lnTo>
                    <a:pt x="2791" y="307"/>
                  </a:lnTo>
                  <a:lnTo>
                    <a:pt x="2797" y="317"/>
                  </a:lnTo>
                  <a:lnTo>
                    <a:pt x="2802" y="328"/>
                  </a:lnTo>
                  <a:lnTo>
                    <a:pt x="2806" y="339"/>
                  </a:lnTo>
                  <a:lnTo>
                    <a:pt x="2810" y="351"/>
                  </a:lnTo>
                  <a:lnTo>
                    <a:pt x="2813" y="363"/>
                  </a:lnTo>
                  <a:lnTo>
                    <a:pt x="2815" y="375"/>
                  </a:lnTo>
                  <a:lnTo>
                    <a:pt x="2817" y="389"/>
                  </a:lnTo>
                  <a:lnTo>
                    <a:pt x="2818" y="402"/>
                  </a:lnTo>
                  <a:lnTo>
                    <a:pt x="2819" y="415"/>
                  </a:lnTo>
                  <a:lnTo>
                    <a:pt x="2820" y="445"/>
                  </a:lnTo>
                  <a:lnTo>
                    <a:pt x="2820" y="476"/>
                  </a:lnTo>
                  <a:lnTo>
                    <a:pt x="2820" y="767"/>
                  </a:lnTo>
                  <a:close/>
                  <a:moveTo>
                    <a:pt x="2265" y="623"/>
                  </a:moveTo>
                  <a:lnTo>
                    <a:pt x="2264" y="631"/>
                  </a:lnTo>
                  <a:lnTo>
                    <a:pt x="2264" y="638"/>
                  </a:lnTo>
                  <a:lnTo>
                    <a:pt x="2263" y="646"/>
                  </a:lnTo>
                  <a:lnTo>
                    <a:pt x="2261" y="654"/>
                  </a:lnTo>
                  <a:lnTo>
                    <a:pt x="2257" y="668"/>
                  </a:lnTo>
                  <a:lnTo>
                    <a:pt x="2254" y="675"/>
                  </a:lnTo>
                  <a:lnTo>
                    <a:pt x="2250" y="682"/>
                  </a:lnTo>
                  <a:lnTo>
                    <a:pt x="2247" y="690"/>
                  </a:lnTo>
                  <a:lnTo>
                    <a:pt x="2243" y="696"/>
                  </a:lnTo>
                  <a:lnTo>
                    <a:pt x="2237" y="703"/>
                  </a:lnTo>
                  <a:lnTo>
                    <a:pt x="2232" y="709"/>
                  </a:lnTo>
                  <a:lnTo>
                    <a:pt x="2226" y="715"/>
                  </a:lnTo>
                  <a:lnTo>
                    <a:pt x="2220" y="722"/>
                  </a:lnTo>
                  <a:lnTo>
                    <a:pt x="2214" y="728"/>
                  </a:lnTo>
                  <a:lnTo>
                    <a:pt x="2207" y="734"/>
                  </a:lnTo>
                  <a:lnTo>
                    <a:pt x="2191" y="744"/>
                  </a:lnTo>
                  <a:lnTo>
                    <a:pt x="2183" y="749"/>
                  </a:lnTo>
                  <a:lnTo>
                    <a:pt x="2174" y="753"/>
                  </a:lnTo>
                  <a:lnTo>
                    <a:pt x="2165" y="757"/>
                  </a:lnTo>
                  <a:lnTo>
                    <a:pt x="2154" y="762"/>
                  </a:lnTo>
                  <a:lnTo>
                    <a:pt x="2134" y="769"/>
                  </a:lnTo>
                  <a:lnTo>
                    <a:pt x="2122" y="772"/>
                  </a:lnTo>
                  <a:lnTo>
                    <a:pt x="2111" y="775"/>
                  </a:lnTo>
                  <a:lnTo>
                    <a:pt x="2099" y="777"/>
                  </a:lnTo>
                  <a:lnTo>
                    <a:pt x="2085" y="779"/>
                  </a:lnTo>
                  <a:lnTo>
                    <a:pt x="2073" y="780"/>
                  </a:lnTo>
                  <a:lnTo>
                    <a:pt x="2060" y="782"/>
                  </a:lnTo>
                  <a:lnTo>
                    <a:pt x="2045" y="782"/>
                  </a:lnTo>
                  <a:lnTo>
                    <a:pt x="2031" y="782"/>
                  </a:lnTo>
                  <a:lnTo>
                    <a:pt x="2017" y="782"/>
                  </a:lnTo>
                  <a:lnTo>
                    <a:pt x="2002" y="781"/>
                  </a:lnTo>
                  <a:lnTo>
                    <a:pt x="1989" y="780"/>
                  </a:lnTo>
                  <a:lnTo>
                    <a:pt x="1977" y="779"/>
                  </a:lnTo>
                  <a:lnTo>
                    <a:pt x="1952" y="775"/>
                  </a:lnTo>
                  <a:lnTo>
                    <a:pt x="1941" y="772"/>
                  </a:lnTo>
                  <a:lnTo>
                    <a:pt x="1931" y="769"/>
                  </a:lnTo>
                  <a:lnTo>
                    <a:pt x="1910" y="763"/>
                  </a:lnTo>
                  <a:lnTo>
                    <a:pt x="1901" y="759"/>
                  </a:lnTo>
                  <a:lnTo>
                    <a:pt x="1893" y="755"/>
                  </a:lnTo>
                  <a:lnTo>
                    <a:pt x="1876" y="747"/>
                  </a:lnTo>
                  <a:lnTo>
                    <a:pt x="1862" y="739"/>
                  </a:lnTo>
                  <a:lnTo>
                    <a:pt x="1849" y="730"/>
                  </a:lnTo>
                  <a:lnTo>
                    <a:pt x="1838" y="722"/>
                  </a:lnTo>
                  <a:lnTo>
                    <a:pt x="1829" y="713"/>
                  </a:lnTo>
                  <a:lnTo>
                    <a:pt x="1822" y="706"/>
                  </a:lnTo>
                  <a:lnTo>
                    <a:pt x="1810" y="694"/>
                  </a:lnTo>
                  <a:lnTo>
                    <a:pt x="1805" y="687"/>
                  </a:lnTo>
                  <a:lnTo>
                    <a:pt x="1861" y="633"/>
                  </a:lnTo>
                  <a:lnTo>
                    <a:pt x="1867" y="640"/>
                  </a:lnTo>
                  <a:lnTo>
                    <a:pt x="1877" y="650"/>
                  </a:lnTo>
                  <a:lnTo>
                    <a:pt x="1892" y="662"/>
                  </a:lnTo>
                  <a:lnTo>
                    <a:pt x="1900" y="668"/>
                  </a:lnTo>
                  <a:lnTo>
                    <a:pt x="1910" y="674"/>
                  </a:lnTo>
                  <a:lnTo>
                    <a:pt x="1920" y="680"/>
                  </a:lnTo>
                  <a:lnTo>
                    <a:pt x="1933" y="687"/>
                  </a:lnTo>
                  <a:lnTo>
                    <a:pt x="1946" y="693"/>
                  </a:lnTo>
                  <a:lnTo>
                    <a:pt x="1961" y="697"/>
                  </a:lnTo>
                  <a:lnTo>
                    <a:pt x="1978" y="701"/>
                  </a:lnTo>
                  <a:lnTo>
                    <a:pt x="1986" y="703"/>
                  </a:lnTo>
                  <a:lnTo>
                    <a:pt x="1995" y="704"/>
                  </a:lnTo>
                  <a:lnTo>
                    <a:pt x="2014" y="706"/>
                  </a:lnTo>
                  <a:lnTo>
                    <a:pt x="2024" y="707"/>
                  </a:lnTo>
                  <a:lnTo>
                    <a:pt x="2034" y="707"/>
                  </a:lnTo>
                  <a:lnTo>
                    <a:pt x="2048" y="706"/>
                  </a:lnTo>
                  <a:lnTo>
                    <a:pt x="2061" y="706"/>
                  </a:lnTo>
                  <a:lnTo>
                    <a:pt x="2074" y="704"/>
                  </a:lnTo>
                  <a:lnTo>
                    <a:pt x="2087" y="702"/>
                  </a:lnTo>
                  <a:lnTo>
                    <a:pt x="2099" y="699"/>
                  </a:lnTo>
                  <a:lnTo>
                    <a:pt x="2110" y="696"/>
                  </a:lnTo>
                  <a:lnTo>
                    <a:pt x="2121" y="692"/>
                  </a:lnTo>
                  <a:lnTo>
                    <a:pt x="2132" y="687"/>
                  </a:lnTo>
                  <a:lnTo>
                    <a:pt x="2141" y="681"/>
                  </a:lnTo>
                  <a:lnTo>
                    <a:pt x="2149" y="675"/>
                  </a:lnTo>
                  <a:lnTo>
                    <a:pt x="2153" y="672"/>
                  </a:lnTo>
                  <a:lnTo>
                    <a:pt x="2156" y="668"/>
                  </a:lnTo>
                  <a:lnTo>
                    <a:pt x="2159" y="665"/>
                  </a:lnTo>
                  <a:lnTo>
                    <a:pt x="2162" y="661"/>
                  </a:lnTo>
                  <a:lnTo>
                    <a:pt x="2166" y="657"/>
                  </a:lnTo>
                  <a:lnTo>
                    <a:pt x="2168" y="653"/>
                  </a:lnTo>
                  <a:lnTo>
                    <a:pt x="2170" y="649"/>
                  </a:lnTo>
                  <a:lnTo>
                    <a:pt x="2172" y="643"/>
                  </a:lnTo>
                  <a:lnTo>
                    <a:pt x="2173" y="638"/>
                  </a:lnTo>
                  <a:lnTo>
                    <a:pt x="2174" y="634"/>
                  </a:lnTo>
                  <a:lnTo>
                    <a:pt x="2174" y="628"/>
                  </a:lnTo>
                  <a:lnTo>
                    <a:pt x="2175" y="623"/>
                  </a:lnTo>
                  <a:lnTo>
                    <a:pt x="2174" y="617"/>
                  </a:lnTo>
                  <a:lnTo>
                    <a:pt x="2174" y="611"/>
                  </a:lnTo>
                  <a:lnTo>
                    <a:pt x="2172" y="604"/>
                  </a:lnTo>
                  <a:lnTo>
                    <a:pt x="2171" y="599"/>
                  </a:lnTo>
                  <a:lnTo>
                    <a:pt x="2168" y="594"/>
                  </a:lnTo>
                  <a:lnTo>
                    <a:pt x="2166" y="589"/>
                  </a:lnTo>
                  <a:lnTo>
                    <a:pt x="2162" y="585"/>
                  </a:lnTo>
                  <a:lnTo>
                    <a:pt x="2158" y="580"/>
                  </a:lnTo>
                  <a:lnTo>
                    <a:pt x="2155" y="577"/>
                  </a:lnTo>
                  <a:lnTo>
                    <a:pt x="2151" y="573"/>
                  </a:lnTo>
                  <a:lnTo>
                    <a:pt x="2141" y="565"/>
                  </a:lnTo>
                  <a:lnTo>
                    <a:pt x="2131" y="560"/>
                  </a:lnTo>
                  <a:lnTo>
                    <a:pt x="2118" y="555"/>
                  </a:lnTo>
                  <a:lnTo>
                    <a:pt x="2105" y="551"/>
                  </a:lnTo>
                  <a:lnTo>
                    <a:pt x="2091" y="547"/>
                  </a:lnTo>
                  <a:lnTo>
                    <a:pt x="2061" y="541"/>
                  </a:lnTo>
                  <a:lnTo>
                    <a:pt x="2028" y="535"/>
                  </a:lnTo>
                  <a:lnTo>
                    <a:pt x="1995" y="529"/>
                  </a:lnTo>
                  <a:lnTo>
                    <a:pt x="1978" y="526"/>
                  </a:lnTo>
                  <a:lnTo>
                    <a:pt x="1961" y="522"/>
                  </a:lnTo>
                  <a:lnTo>
                    <a:pt x="1945" y="518"/>
                  </a:lnTo>
                  <a:lnTo>
                    <a:pt x="1937" y="516"/>
                  </a:lnTo>
                  <a:lnTo>
                    <a:pt x="1928" y="514"/>
                  </a:lnTo>
                  <a:lnTo>
                    <a:pt x="1913" y="509"/>
                  </a:lnTo>
                  <a:lnTo>
                    <a:pt x="1899" y="503"/>
                  </a:lnTo>
                  <a:lnTo>
                    <a:pt x="1892" y="500"/>
                  </a:lnTo>
                  <a:lnTo>
                    <a:pt x="1884" y="496"/>
                  </a:lnTo>
                  <a:lnTo>
                    <a:pt x="1871" y="488"/>
                  </a:lnTo>
                  <a:lnTo>
                    <a:pt x="1865" y="483"/>
                  </a:lnTo>
                  <a:lnTo>
                    <a:pt x="1859" y="479"/>
                  </a:lnTo>
                  <a:lnTo>
                    <a:pt x="1854" y="474"/>
                  </a:lnTo>
                  <a:lnTo>
                    <a:pt x="1848" y="469"/>
                  </a:lnTo>
                  <a:lnTo>
                    <a:pt x="1843" y="463"/>
                  </a:lnTo>
                  <a:lnTo>
                    <a:pt x="1839" y="457"/>
                  </a:lnTo>
                  <a:lnTo>
                    <a:pt x="1834" y="450"/>
                  </a:lnTo>
                  <a:lnTo>
                    <a:pt x="1831" y="443"/>
                  </a:lnTo>
                  <a:lnTo>
                    <a:pt x="1827" y="436"/>
                  </a:lnTo>
                  <a:lnTo>
                    <a:pt x="1824" y="429"/>
                  </a:lnTo>
                  <a:lnTo>
                    <a:pt x="1822" y="421"/>
                  </a:lnTo>
                  <a:lnTo>
                    <a:pt x="1819" y="412"/>
                  </a:lnTo>
                  <a:lnTo>
                    <a:pt x="1818" y="403"/>
                  </a:lnTo>
                  <a:lnTo>
                    <a:pt x="1817" y="394"/>
                  </a:lnTo>
                  <a:lnTo>
                    <a:pt x="1816" y="384"/>
                  </a:lnTo>
                  <a:lnTo>
                    <a:pt x="1816" y="373"/>
                  </a:lnTo>
                  <a:lnTo>
                    <a:pt x="1816" y="366"/>
                  </a:lnTo>
                  <a:lnTo>
                    <a:pt x="1816" y="358"/>
                  </a:lnTo>
                  <a:lnTo>
                    <a:pt x="1818" y="351"/>
                  </a:lnTo>
                  <a:lnTo>
                    <a:pt x="1819" y="344"/>
                  </a:lnTo>
                  <a:lnTo>
                    <a:pt x="1824" y="329"/>
                  </a:lnTo>
                  <a:lnTo>
                    <a:pt x="1827" y="322"/>
                  </a:lnTo>
                  <a:lnTo>
                    <a:pt x="1830" y="315"/>
                  </a:lnTo>
                  <a:lnTo>
                    <a:pt x="1834" y="308"/>
                  </a:lnTo>
                  <a:lnTo>
                    <a:pt x="1838" y="301"/>
                  </a:lnTo>
                  <a:lnTo>
                    <a:pt x="1842" y="294"/>
                  </a:lnTo>
                  <a:lnTo>
                    <a:pt x="1847" y="288"/>
                  </a:lnTo>
                  <a:lnTo>
                    <a:pt x="1854" y="282"/>
                  </a:lnTo>
                  <a:lnTo>
                    <a:pt x="1859" y="276"/>
                  </a:lnTo>
                  <a:lnTo>
                    <a:pt x="1866" y="271"/>
                  </a:lnTo>
                  <a:lnTo>
                    <a:pt x="1872" y="264"/>
                  </a:lnTo>
                  <a:lnTo>
                    <a:pt x="1879" y="259"/>
                  </a:lnTo>
                  <a:lnTo>
                    <a:pt x="1886" y="254"/>
                  </a:lnTo>
                  <a:lnTo>
                    <a:pt x="1895" y="250"/>
                  </a:lnTo>
                  <a:lnTo>
                    <a:pt x="1903" y="245"/>
                  </a:lnTo>
                  <a:lnTo>
                    <a:pt x="1920" y="237"/>
                  </a:lnTo>
                  <a:lnTo>
                    <a:pt x="1931" y="234"/>
                  </a:lnTo>
                  <a:lnTo>
                    <a:pt x="1940" y="231"/>
                  </a:lnTo>
                  <a:lnTo>
                    <a:pt x="1950" y="227"/>
                  </a:lnTo>
                  <a:lnTo>
                    <a:pt x="1960" y="224"/>
                  </a:lnTo>
                  <a:lnTo>
                    <a:pt x="1972" y="222"/>
                  </a:lnTo>
                  <a:lnTo>
                    <a:pt x="1983" y="220"/>
                  </a:lnTo>
                  <a:lnTo>
                    <a:pt x="1994" y="219"/>
                  </a:lnTo>
                  <a:lnTo>
                    <a:pt x="2006" y="218"/>
                  </a:lnTo>
                  <a:lnTo>
                    <a:pt x="2019" y="217"/>
                  </a:lnTo>
                  <a:lnTo>
                    <a:pt x="2031" y="217"/>
                  </a:lnTo>
                  <a:lnTo>
                    <a:pt x="2045" y="217"/>
                  </a:lnTo>
                  <a:lnTo>
                    <a:pt x="2060" y="218"/>
                  </a:lnTo>
                  <a:lnTo>
                    <a:pt x="2073" y="219"/>
                  </a:lnTo>
                  <a:lnTo>
                    <a:pt x="2085" y="221"/>
                  </a:lnTo>
                  <a:lnTo>
                    <a:pt x="2098" y="222"/>
                  </a:lnTo>
                  <a:lnTo>
                    <a:pt x="2109" y="225"/>
                  </a:lnTo>
                  <a:lnTo>
                    <a:pt x="2120" y="227"/>
                  </a:lnTo>
                  <a:lnTo>
                    <a:pt x="2132" y="231"/>
                  </a:lnTo>
                  <a:lnTo>
                    <a:pt x="2151" y="237"/>
                  </a:lnTo>
                  <a:lnTo>
                    <a:pt x="2159" y="241"/>
                  </a:lnTo>
                  <a:lnTo>
                    <a:pt x="2169" y="244"/>
                  </a:lnTo>
                  <a:lnTo>
                    <a:pt x="2176" y="248"/>
                  </a:lnTo>
                  <a:lnTo>
                    <a:pt x="2184" y="252"/>
                  </a:lnTo>
                  <a:lnTo>
                    <a:pt x="2191" y="256"/>
                  </a:lnTo>
                  <a:lnTo>
                    <a:pt x="2197" y="260"/>
                  </a:lnTo>
                  <a:lnTo>
                    <a:pt x="2210" y="269"/>
                  </a:lnTo>
                  <a:lnTo>
                    <a:pt x="2220" y="277"/>
                  </a:lnTo>
                  <a:lnTo>
                    <a:pt x="2228" y="285"/>
                  </a:lnTo>
                  <a:lnTo>
                    <a:pt x="2235" y="292"/>
                  </a:lnTo>
                  <a:lnTo>
                    <a:pt x="2247" y="306"/>
                  </a:lnTo>
                  <a:lnTo>
                    <a:pt x="2252" y="314"/>
                  </a:lnTo>
                  <a:lnTo>
                    <a:pt x="2193" y="362"/>
                  </a:lnTo>
                  <a:lnTo>
                    <a:pt x="2187" y="355"/>
                  </a:lnTo>
                  <a:lnTo>
                    <a:pt x="2178" y="345"/>
                  </a:lnTo>
                  <a:lnTo>
                    <a:pt x="2165" y="333"/>
                  </a:lnTo>
                  <a:lnTo>
                    <a:pt x="2156" y="328"/>
                  </a:lnTo>
                  <a:lnTo>
                    <a:pt x="2147" y="322"/>
                  </a:lnTo>
                  <a:lnTo>
                    <a:pt x="2137" y="317"/>
                  </a:lnTo>
                  <a:lnTo>
                    <a:pt x="2126" y="311"/>
                  </a:lnTo>
                  <a:lnTo>
                    <a:pt x="2113" y="307"/>
                  </a:lnTo>
                  <a:lnTo>
                    <a:pt x="2100" y="301"/>
                  </a:lnTo>
                  <a:lnTo>
                    <a:pt x="2084" y="298"/>
                  </a:lnTo>
                  <a:lnTo>
                    <a:pt x="2068" y="295"/>
                  </a:lnTo>
                  <a:lnTo>
                    <a:pt x="2051" y="293"/>
                  </a:lnTo>
                  <a:lnTo>
                    <a:pt x="2040" y="293"/>
                  </a:lnTo>
                  <a:lnTo>
                    <a:pt x="2031" y="293"/>
                  </a:lnTo>
                  <a:lnTo>
                    <a:pt x="2019" y="293"/>
                  </a:lnTo>
                  <a:lnTo>
                    <a:pt x="2007" y="294"/>
                  </a:lnTo>
                  <a:lnTo>
                    <a:pt x="1996" y="295"/>
                  </a:lnTo>
                  <a:lnTo>
                    <a:pt x="1985" y="297"/>
                  </a:lnTo>
                  <a:lnTo>
                    <a:pt x="1974" y="300"/>
                  </a:lnTo>
                  <a:lnTo>
                    <a:pt x="1963" y="303"/>
                  </a:lnTo>
                  <a:lnTo>
                    <a:pt x="1953" y="308"/>
                  </a:lnTo>
                  <a:lnTo>
                    <a:pt x="1945" y="313"/>
                  </a:lnTo>
                  <a:lnTo>
                    <a:pt x="1936" y="318"/>
                  </a:lnTo>
                  <a:lnTo>
                    <a:pt x="1928" y="323"/>
                  </a:lnTo>
                  <a:lnTo>
                    <a:pt x="1922" y="330"/>
                  </a:lnTo>
                  <a:lnTo>
                    <a:pt x="1916" y="337"/>
                  </a:lnTo>
                  <a:lnTo>
                    <a:pt x="1912" y="345"/>
                  </a:lnTo>
                  <a:lnTo>
                    <a:pt x="1910" y="349"/>
                  </a:lnTo>
                  <a:lnTo>
                    <a:pt x="1908" y="353"/>
                  </a:lnTo>
                  <a:lnTo>
                    <a:pt x="1907" y="358"/>
                  </a:lnTo>
                  <a:lnTo>
                    <a:pt x="1906" y="362"/>
                  </a:lnTo>
                  <a:lnTo>
                    <a:pt x="1906" y="367"/>
                  </a:lnTo>
                  <a:lnTo>
                    <a:pt x="1906" y="372"/>
                  </a:lnTo>
                  <a:lnTo>
                    <a:pt x="1906" y="378"/>
                  </a:lnTo>
                  <a:lnTo>
                    <a:pt x="1907" y="385"/>
                  </a:lnTo>
                  <a:lnTo>
                    <a:pt x="1908" y="390"/>
                  </a:lnTo>
                  <a:lnTo>
                    <a:pt x="1910" y="396"/>
                  </a:lnTo>
                  <a:lnTo>
                    <a:pt x="1912" y="400"/>
                  </a:lnTo>
                  <a:lnTo>
                    <a:pt x="1914" y="405"/>
                  </a:lnTo>
                  <a:lnTo>
                    <a:pt x="1917" y="409"/>
                  </a:lnTo>
                  <a:lnTo>
                    <a:pt x="1921" y="413"/>
                  </a:lnTo>
                  <a:lnTo>
                    <a:pt x="1924" y="417"/>
                  </a:lnTo>
                  <a:lnTo>
                    <a:pt x="1929" y="421"/>
                  </a:lnTo>
                  <a:lnTo>
                    <a:pt x="1939" y="427"/>
                  </a:lnTo>
                  <a:lnTo>
                    <a:pt x="1944" y="430"/>
                  </a:lnTo>
                  <a:lnTo>
                    <a:pt x="1950" y="433"/>
                  </a:lnTo>
                  <a:lnTo>
                    <a:pt x="1955" y="435"/>
                  </a:lnTo>
                  <a:lnTo>
                    <a:pt x="1961" y="437"/>
                  </a:lnTo>
                  <a:lnTo>
                    <a:pt x="1975" y="441"/>
                  </a:lnTo>
                  <a:lnTo>
                    <a:pt x="1989" y="445"/>
                  </a:lnTo>
                  <a:lnTo>
                    <a:pt x="2003" y="448"/>
                  </a:lnTo>
                  <a:lnTo>
                    <a:pt x="2019" y="450"/>
                  </a:lnTo>
                  <a:lnTo>
                    <a:pt x="2052" y="455"/>
                  </a:lnTo>
                  <a:lnTo>
                    <a:pt x="2085" y="462"/>
                  </a:lnTo>
                  <a:lnTo>
                    <a:pt x="2102" y="465"/>
                  </a:lnTo>
                  <a:lnTo>
                    <a:pt x="2118" y="468"/>
                  </a:lnTo>
                  <a:lnTo>
                    <a:pt x="2135" y="472"/>
                  </a:lnTo>
                  <a:lnTo>
                    <a:pt x="2151" y="476"/>
                  </a:lnTo>
                  <a:lnTo>
                    <a:pt x="2158" y="479"/>
                  </a:lnTo>
                  <a:lnTo>
                    <a:pt x="2167" y="482"/>
                  </a:lnTo>
                  <a:lnTo>
                    <a:pt x="2181" y="488"/>
                  </a:lnTo>
                  <a:lnTo>
                    <a:pt x="2195" y="496"/>
                  </a:lnTo>
                  <a:lnTo>
                    <a:pt x="2209" y="504"/>
                  </a:lnTo>
                  <a:lnTo>
                    <a:pt x="2221" y="513"/>
                  </a:lnTo>
                  <a:lnTo>
                    <a:pt x="2226" y="518"/>
                  </a:lnTo>
                  <a:lnTo>
                    <a:pt x="2231" y="524"/>
                  </a:lnTo>
                  <a:lnTo>
                    <a:pt x="2236" y="529"/>
                  </a:lnTo>
                  <a:lnTo>
                    <a:pt x="2241" y="537"/>
                  </a:lnTo>
                  <a:lnTo>
                    <a:pt x="2246" y="543"/>
                  </a:lnTo>
                  <a:lnTo>
                    <a:pt x="2250" y="550"/>
                  </a:lnTo>
                  <a:lnTo>
                    <a:pt x="2253" y="557"/>
                  </a:lnTo>
                  <a:lnTo>
                    <a:pt x="2256" y="565"/>
                  </a:lnTo>
                  <a:lnTo>
                    <a:pt x="2258" y="574"/>
                  </a:lnTo>
                  <a:lnTo>
                    <a:pt x="2261" y="583"/>
                  </a:lnTo>
                  <a:lnTo>
                    <a:pt x="2262" y="592"/>
                  </a:lnTo>
                  <a:lnTo>
                    <a:pt x="2264" y="602"/>
                  </a:lnTo>
                  <a:lnTo>
                    <a:pt x="2264" y="613"/>
                  </a:lnTo>
                  <a:lnTo>
                    <a:pt x="2265" y="623"/>
                  </a:lnTo>
                  <a:close/>
                  <a:moveTo>
                    <a:pt x="1613" y="510"/>
                  </a:moveTo>
                  <a:lnTo>
                    <a:pt x="1509" y="510"/>
                  </a:lnTo>
                  <a:lnTo>
                    <a:pt x="1481" y="511"/>
                  </a:lnTo>
                  <a:lnTo>
                    <a:pt x="1466" y="511"/>
                  </a:lnTo>
                  <a:lnTo>
                    <a:pt x="1451" y="512"/>
                  </a:lnTo>
                  <a:lnTo>
                    <a:pt x="1436" y="514"/>
                  </a:lnTo>
                  <a:lnTo>
                    <a:pt x="1421" y="516"/>
                  </a:lnTo>
                  <a:lnTo>
                    <a:pt x="1407" y="520"/>
                  </a:lnTo>
                  <a:lnTo>
                    <a:pt x="1394" y="524"/>
                  </a:lnTo>
                  <a:lnTo>
                    <a:pt x="1388" y="527"/>
                  </a:lnTo>
                  <a:lnTo>
                    <a:pt x="1381" y="529"/>
                  </a:lnTo>
                  <a:lnTo>
                    <a:pt x="1369" y="537"/>
                  </a:lnTo>
                  <a:lnTo>
                    <a:pt x="1364" y="541"/>
                  </a:lnTo>
                  <a:lnTo>
                    <a:pt x="1359" y="545"/>
                  </a:lnTo>
                  <a:lnTo>
                    <a:pt x="1355" y="549"/>
                  </a:lnTo>
                  <a:lnTo>
                    <a:pt x="1351" y="554"/>
                  </a:lnTo>
                  <a:lnTo>
                    <a:pt x="1347" y="560"/>
                  </a:lnTo>
                  <a:lnTo>
                    <a:pt x="1342" y="565"/>
                  </a:lnTo>
                  <a:lnTo>
                    <a:pt x="1340" y="572"/>
                  </a:lnTo>
                  <a:lnTo>
                    <a:pt x="1337" y="579"/>
                  </a:lnTo>
                  <a:lnTo>
                    <a:pt x="1335" y="586"/>
                  </a:lnTo>
                  <a:lnTo>
                    <a:pt x="1334" y="594"/>
                  </a:lnTo>
                  <a:lnTo>
                    <a:pt x="1333" y="598"/>
                  </a:lnTo>
                  <a:lnTo>
                    <a:pt x="1333" y="602"/>
                  </a:lnTo>
                  <a:lnTo>
                    <a:pt x="1333" y="611"/>
                  </a:lnTo>
                  <a:lnTo>
                    <a:pt x="1333" y="622"/>
                  </a:lnTo>
                  <a:lnTo>
                    <a:pt x="1335" y="633"/>
                  </a:lnTo>
                  <a:lnTo>
                    <a:pt x="1338" y="642"/>
                  </a:lnTo>
                  <a:lnTo>
                    <a:pt x="1339" y="648"/>
                  </a:lnTo>
                  <a:lnTo>
                    <a:pt x="1341" y="652"/>
                  </a:lnTo>
                  <a:lnTo>
                    <a:pt x="1347" y="660"/>
                  </a:lnTo>
                  <a:lnTo>
                    <a:pt x="1350" y="664"/>
                  </a:lnTo>
                  <a:lnTo>
                    <a:pt x="1353" y="667"/>
                  </a:lnTo>
                  <a:lnTo>
                    <a:pt x="1359" y="674"/>
                  </a:lnTo>
                  <a:lnTo>
                    <a:pt x="1366" y="679"/>
                  </a:lnTo>
                  <a:lnTo>
                    <a:pt x="1373" y="685"/>
                  </a:lnTo>
                  <a:lnTo>
                    <a:pt x="1382" y="689"/>
                  </a:lnTo>
                  <a:lnTo>
                    <a:pt x="1391" y="693"/>
                  </a:lnTo>
                  <a:lnTo>
                    <a:pt x="1401" y="695"/>
                  </a:lnTo>
                  <a:lnTo>
                    <a:pt x="1410" y="697"/>
                  </a:lnTo>
                  <a:lnTo>
                    <a:pt x="1420" y="699"/>
                  </a:lnTo>
                  <a:lnTo>
                    <a:pt x="1431" y="700"/>
                  </a:lnTo>
                  <a:lnTo>
                    <a:pt x="1441" y="700"/>
                  </a:lnTo>
                  <a:lnTo>
                    <a:pt x="1452" y="700"/>
                  </a:lnTo>
                  <a:lnTo>
                    <a:pt x="1464" y="699"/>
                  </a:lnTo>
                  <a:lnTo>
                    <a:pt x="1474" y="698"/>
                  </a:lnTo>
                  <a:lnTo>
                    <a:pt x="1484" y="696"/>
                  </a:lnTo>
                  <a:lnTo>
                    <a:pt x="1493" y="694"/>
                  </a:lnTo>
                  <a:lnTo>
                    <a:pt x="1503" y="692"/>
                  </a:lnTo>
                  <a:lnTo>
                    <a:pt x="1519" y="686"/>
                  </a:lnTo>
                  <a:lnTo>
                    <a:pt x="1534" y="678"/>
                  </a:lnTo>
                  <a:lnTo>
                    <a:pt x="1542" y="674"/>
                  </a:lnTo>
                  <a:lnTo>
                    <a:pt x="1548" y="670"/>
                  </a:lnTo>
                  <a:lnTo>
                    <a:pt x="1554" y="666"/>
                  </a:lnTo>
                  <a:lnTo>
                    <a:pt x="1560" y="662"/>
                  </a:lnTo>
                  <a:lnTo>
                    <a:pt x="1570" y="653"/>
                  </a:lnTo>
                  <a:lnTo>
                    <a:pt x="1577" y="644"/>
                  </a:lnTo>
                  <a:lnTo>
                    <a:pt x="1585" y="637"/>
                  </a:lnTo>
                  <a:lnTo>
                    <a:pt x="1590" y="629"/>
                  </a:lnTo>
                  <a:lnTo>
                    <a:pt x="1595" y="621"/>
                  </a:lnTo>
                  <a:lnTo>
                    <a:pt x="1599" y="613"/>
                  </a:lnTo>
                  <a:lnTo>
                    <a:pt x="1602" y="603"/>
                  </a:lnTo>
                  <a:lnTo>
                    <a:pt x="1605" y="595"/>
                  </a:lnTo>
                  <a:lnTo>
                    <a:pt x="1607" y="586"/>
                  </a:lnTo>
                  <a:lnTo>
                    <a:pt x="1609" y="577"/>
                  </a:lnTo>
                  <a:lnTo>
                    <a:pt x="1610" y="567"/>
                  </a:lnTo>
                  <a:lnTo>
                    <a:pt x="1611" y="558"/>
                  </a:lnTo>
                  <a:lnTo>
                    <a:pt x="1612" y="549"/>
                  </a:lnTo>
                  <a:lnTo>
                    <a:pt x="1612" y="529"/>
                  </a:lnTo>
                  <a:lnTo>
                    <a:pt x="1613" y="510"/>
                  </a:lnTo>
                  <a:close/>
                  <a:moveTo>
                    <a:pt x="1701" y="767"/>
                  </a:moveTo>
                  <a:lnTo>
                    <a:pt x="1617" y="767"/>
                  </a:lnTo>
                  <a:lnTo>
                    <a:pt x="1615" y="692"/>
                  </a:lnTo>
                  <a:lnTo>
                    <a:pt x="1611" y="698"/>
                  </a:lnTo>
                  <a:lnTo>
                    <a:pt x="1607" y="703"/>
                  </a:lnTo>
                  <a:lnTo>
                    <a:pt x="1602" y="709"/>
                  </a:lnTo>
                  <a:lnTo>
                    <a:pt x="1596" y="716"/>
                  </a:lnTo>
                  <a:lnTo>
                    <a:pt x="1589" y="724"/>
                  </a:lnTo>
                  <a:lnTo>
                    <a:pt x="1580" y="731"/>
                  </a:lnTo>
                  <a:lnTo>
                    <a:pt x="1569" y="739"/>
                  </a:lnTo>
                  <a:lnTo>
                    <a:pt x="1558" y="747"/>
                  </a:lnTo>
                  <a:lnTo>
                    <a:pt x="1552" y="750"/>
                  </a:lnTo>
                  <a:lnTo>
                    <a:pt x="1545" y="754"/>
                  </a:lnTo>
                  <a:lnTo>
                    <a:pt x="1530" y="762"/>
                  </a:lnTo>
                  <a:lnTo>
                    <a:pt x="1522" y="765"/>
                  </a:lnTo>
                  <a:lnTo>
                    <a:pt x="1514" y="768"/>
                  </a:lnTo>
                  <a:lnTo>
                    <a:pt x="1495" y="773"/>
                  </a:lnTo>
                  <a:lnTo>
                    <a:pt x="1476" y="777"/>
                  </a:lnTo>
                  <a:lnTo>
                    <a:pt x="1465" y="778"/>
                  </a:lnTo>
                  <a:lnTo>
                    <a:pt x="1453" y="779"/>
                  </a:lnTo>
                  <a:lnTo>
                    <a:pt x="1442" y="780"/>
                  </a:lnTo>
                  <a:lnTo>
                    <a:pt x="1430" y="780"/>
                  </a:lnTo>
                  <a:lnTo>
                    <a:pt x="1411" y="780"/>
                  </a:lnTo>
                  <a:lnTo>
                    <a:pt x="1393" y="778"/>
                  </a:lnTo>
                  <a:lnTo>
                    <a:pt x="1389" y="777"/>
                  </a:lnTo>
                  <a:lnTo>
                    <a:pt x="1383" y="776"/>
                  </a:lnTo>
                  <a:lnTo>
                    <a:pt x="1374" y="775"/>
                  </a:lnTo>
                  <a:lnTo>
                    <a:pt x="1358" y="770"/>
                  </a:lnTo>
                  <a:lnTo>
                    <a:pt x="1341" y="765"/>
                  </a:lnTo>
                  <a:lnTo>
                    <a:pt x="1333" y="761"/>
                  </a:lnTo>
                  <a:lnTo>
                    <a:pt x="1325" y="757"/>
                  </a:lnTo>
                  <a:lnTo>
                    <a:pt x="1318" y="753"/>
                  </a:lnTo>
                  <a:lnTo>
                    <a:pt x="1311" y="749"/>
                  </a:lnTo>
                  <a:lnTo>
                    <a:pt x="1297" y="739"/>
                  </a:lnTo>
                  <a:lnTo>
                    <a:pt x="1291" y="734"/>
                  </a:lnTo>
                  <a:lnTo>
                    <a:pt x="1285" y="728"/>
                  </a:lnTo>
                  <a:lnTo>
                    <a:pt x="1279" y="722"/>
                  </a:lnTo>
                  <a:lnTo>
                    <a:pt x="1274" y="715"/>
                  </a:lnTo>
                  <a:lnTo>
                    <a:pt x="1269" y="708"/>
                  </a:lnTo>
                  <a:lnTo>
                    <a:pt x="1263" y="701"/>
                  </a:lnTo>
                  <a:lnTo>
                    <a:pt x="1259" y="694"/>
                  </a:lnTo>
                  <a:lnTo>
                    <a:pt x="1255" y="686"/>
                  </a:lnTo>
                  <a:lnTo>
                    <a:pt x="1252" y="677"/>
                  </a:lnTo>
                  <a:lnTo>
                    <a:pt x="1249" y="669"/>
                  </a:lnTo>
                  <a:lnTo>
                    <a:pt x="1246" y="660"/>
                  </a:lnTo>
                  <a:lnTo>
                    <a:pt x="1244" y="651"/>
                  </a:lnTo>
                  <a:lnTo>
                    <a:pt x="1243" y="641"/>
                  </a:lnTo>
                  <a:lnTo>
                    <a:pt x="1241" y="631"/>
                  </a:lnTo>
                  <a:lnTo>
                    <a:pt x="1241" y="621"/>
                  </a:lnTo>
                  <a:lnTo>
                    <a:pt x="1240" y="610"/>
                  </a:lnTo>
                  <a:lnTo>
                    <a:pt x="1241" y="599"/>
                  </a:lnTo>
                  <a:lnTo>
                    <a:pt x="1241" y="590"/>
                  </a:lnTo>
                  <a:lnTo>
                    <a:pt x="1242" y="581"/>
                  </a:lnTo>
                  <a:lnTo>
                    <a:pt x="1244" y="573"/>
                  </a:lnTo>
                  <a:lnTo>
                    <a:pt x="1246" y="564"/>
                  </a:lnTo>
                  <a:lnTo>
                    <a:pt x="1248" y="556"/>
                  </a:lnTo>
                  <a:lnTo>
                    <a:pt x="1250" y="549"/>
                  </a:lnTo>
                  <a:lnTo>
                    <a:pt x="1253" y="542"/>
                  </a:lnTo>
                  <a:lnTo>
                    <a:pt x="1259" y="528"/>
                  </a:lnTo>
                  <a:lnTo>
                    <a:pt x="1266" y="516"/>
                  </a:lnTo>
                  <a:lnTo>
                    <a:pt x="1271" y="511"/>
                  </a:lnTo>
                  <a:lnTo>
                    <a:pt x="1276" y="505"/>
                  </a:lnTo>
                  <a:lnTo>
                    <a:pt x="1284" y="496"/>
                  </a:lnTo>
                  <a:lnTo>
                    <a:pt x="1290" y="489"/>
                  </a:lnTo>
                  <a:lnTo>
                    <a:pt x="1297" y="484"/>
                  </a:lnTo>
                  <a:lnTo>
                    <a:pt x="1303" y="479"/>
                  </a:lnTo>
                  <a:lnTo>
                    <a:pt x="1311" y="474"/>
                  </a:lnTo>
                  <a:lnTo>
                    <a:pt x="1318" y="470"/>
                  </a:lnTo>
                  <a:lnTo>
                    <a:pt x="1325" y="466"/>
                  </a:lnTo>
                  <a:lnTo>
                    <a:pt x="1332" y="462"/>
                  </a:lnTo>
                  <a:lnTo>
                    <a:pt x="1339" y="459"/>
                  </a:lnTo>
                  <a:lnTo>
                    <a:pt x="1348" y="455"/>
                  </a:lnTo>
                  <a:lnTo>
                    <a:pt x="1355" y="452"/>
                  </a:lnTo>
                  <a:lnTo>
                    <a:pt x="1370" y="447"/>
                  </a:lnTo>
                  <a:lnTo>
                    <a:pt x="1386" y="443"/>
                  </a:lnTo>
                  <a:lnTo>
                    <a:pt x="1401" y="440"/>
                  </a:lnTo>
                  <a:lnTo>
                    <a:pt x="1416" y="438"/>
                  </a:lnTo>
                  <a:lnTo>
                    <a:pt x="1431" y="436"/>
                  </a:lnTo>
                  <a:lnTo>
                    <a:pt x="1458" y="435"/>
                  </a:lnTo>
                  <a:lnTo>
                    <a:pt x="1483" y="434"/>
                  </a:lnTo>
                  <a:lnTo>
                    <a:pt x="1503" y="434"/>
                  </a:lnTo>
                  <a:lnTo>
                    <a:pt x="1613" y="434"/>
                  </a:lnTo>
                  <a:lnTo>
                    <a:pt x="1612" y="414"/>
                  </a:lnTo>
                  <a:lnTo>
                    <a:pt x="1611" y="397"/>
                  </a:lnTo>
                  <a:lnTo>
                    <a:pt x="1609" y="383"/>
                  </a:lnTo>
                  <a:lnTo>
                    <a:pt x="1608" y="376"/>
                  </a:lnTo>
                  <a:lnTo>
                    <a:pt x="1606" y="370"/>
                  </a:lnTo>
                  <a:lnTo>
                    <a:pt x="1604" y="364"/>
                  </a:lnTo>
                  <a:lnTo>
                    <a:pt x="1602" y="359"/>
                  </a:lnTo>
                  <a:lnTo>
                    <a:pt x="1599" y="354"/>
                  </a:lnTo>
                  <a:lnTo>
                    <a:pt x="1596" y="349"/>
                  </a:lnTo>
                  <a:lnTo>
                    <a:pt x="1593" y="344"/>
                  </a:lnTo>
                  <a:lnTo>
                    <a:pt x="1589" y="338"/>
                  </a:lnTo>
                  <a:lnTo>
                    <a:pt x="1585" y="334"/>
                  </a:lnTo>
                  <a:lnTo>
                    <a:pt x="1581" y="329"/>
                  </a:lnTo>
                  <a:lnTo>
                    <a:pt x="1576" y="325"/>
                  </a:lnTo>
                  <a:lnTo>
                    <a:pt x="1571" y="322"/>
                  </a:lnTo>
                  <a:lnTo>
                    <a:pt x="1562" y="316"/>
                  </a:lnTo>
                  <a:lnTo>
                    <a:pt x="1550" y="310"/>
                  </a:lnTo>
                  <a:lnTo>
                    <a:pt x="1544" y="308"/>
                  </a:lnTo>
                  <a:lnTo>
                    <a:pt x="1537" y="306"/>
                  </a:lnTo>
                  <a:lnTo>
                    <a:pt x="1523" y="301"/>
                  </a:lnTo>
                  <a:lnTo>
                    <a:pt x="1508" y="298"/>
                  </a:lnTo>
                  <a:lnTo>
                    <a:pt x="1491" y="297"/>
                  </a:lnTo>
                  <a:lnTo>
                    <a:pt x="1474" y="296"/>
                  </a:lnTo>
                  <a:lnTo>
                    <a:pt x="1466" y="296"/>
                  </a:lnTo>
                  <a:lnTo>
                    <a:pt x="1456" y="297"/>
                  </a:lnTo>
                  <a:lnTo>
                    <a:pt x="1448" y="298"/>
                  </a:lnTo>
                  <a:lnTo>
                    <a:pt x="1441" y="299"/>
                  </a:lnTo>
                  <a:lnTo>
                    <a:pt x="1433" y="300"/>
                  </a:lnTo>
                  <a:lnTo>
                    <a:pt x="1426" y="302"/>
                  </a:lnTo>
                  <a:lnTo>
                    <a:pt x="1411" y="307"/>
                  </a:lnTo>
                  <a:lnTo>
                    <a:pt x="1398" y="311"/>
                  </a:lnTo>
                  <a:lnTo>
                    <a:pt x="1387" y="317"/>
                  </a:lnTo>
                  <a:lnTo>
                    <a:pt x="1375" y="323"/>
                  </a:lnTo>
                  <a:lnTo>
                    <a:pt x="1365" y="329"/>
                  </a:lnTo>
                  <a:lnTo>
                    <a:pt x="1356" y="335"/>
                  </a:lnTo>
                  <a:lnTo>
                    <a:pt x="1348" y="342"/>
                  </a:lnTo>
                  <a:lnTo>
                    <a:pt x="1339" y="349"/>
                  </a:lnTo>
                  <a:lnTo>
                    <a:pt x="1333" y="355"/>
                  </a:lnTo>
                  <a:lnTo>
                    <a:pt x="1322" y="365"/>
                  </a:lnTo>
                  <a:lnTo>
                    <a:pt x="1315" y="373"/>
                  </a:lnTo>
                  <a:lnTo>
                    <a:pt x="1256" y="324"/>
                  </a:lnTo>
                  <a:lnTo>
                    <a:pt x="1263" y="315"/>
                  </a:lnTo>
                  <a:lnTo>
                    <a:pt x="1269" y="309"/>
                  </a:lnTo>
                  <a:lnTo>
                    <a:pt x="1276" y="300"/>
                  </a:lnTo>
                  <a:lnTo>
                    <a:pt x="1284" y="292"/>
                  </a:lnTo>
                  <a:lnTo>
                    <a:pt x="1293" y="284"/>
                  </a:lnTo>
                  <a:lnTo>
                    <a:pt x="1304" y="275"/>
                  </a:lnTo>
                  <a:lnTo>
                    <a:pt x="1317" y="265"/>
                  </a:lnTo>
                  <a:lnTo>
                    <a:pt x="1331" y="256"/>
                  </a:lnTo>
                  <a:lnTo>
                    <a:pt x="1348" y="247"/>
                  </a:lnTo>
                  <a:lnTo>
                    <a:pt x="1365" y="239"/>
                  </a:lnTo>
                  <a:lnTo>
                    <a:pt x="1385" y="232"/>
                  </a:lnTo>
                  <a:lnTo>
                    <a:pt x="1395" y="228"/>
                  </a:lnTo>
                  <a:lnTo>
                    <a:pt x="1406" y="225"/>
                  </a:lnTo>
                  <a:lnTo>
                    <a:pt x="1417" y="223"/>
                  </a:lnTo>
                  <a:lnTo>
                    <a:pt x="1429" y="221"/>
                  </a:lnTo>
                  <a:lnTo>
                    <a:pt x="1441" y="219"/>
                  </a:lnTo>
                  <a:lnTo>
                    <a:pt x="1454" y="218"/>
                  </a:lnTo>
                  <a:lnTo>
                    <a:pt x="1467" y="217"/>
                  </a:lnTo>
                  <a:lnTo>
                    <a:pt x="1481" y="217"/>
                  </a:lnTo>
                  <a:lnTo>
                    <a:pt x="1495" y="217"/>
                  </a:lnTo>
                  <a:lnTo>
                    <a:pt x="1509" y="218"/>
                  </a:lnTo>
                  <a:lnTo>
                    <a:pt x="1522" y="219"/>
                  </a:lnTo>
                  <a:lnTo>
                    <a:pt x="1534" y="221"/>
                  </a:lnTo>
                  <a:lnTo>
                    <a:pt x="1547" y="223"/>
                  </a:lnTo>
                  <a:lnTo>
                    <a:pt x="1558" y="226"/>
                  </a:lnTo>
                  <a:lnTo>
                    <a:pt x="1569" y="230"/>
                  </a:lnTo>
                  <a:lnTo>
                    <a:pt x="1580" y="234"/>
                  </a:lnTo>
                  <a:lnTo>
                    <a:pt x="1590" y="237"/>
                  </a:lnTo>
                  <a:lnTo>
                    <a:pt x="1599" y="242"/>
                  </a:lnTo>
                  <a:lnTo>
                    <a:pt x="1608" y="247"/>
                  </a:lnTo>
                  <a:lnTo>
                    <a:pt x="1617" y="252"/>
                  </a:lnTo>
                  <a:lnTo>
                    <a:pt x="1626" y="257"/>
                  </a:lnTo>
                  <a:lnTo>
                    <a:pt x="1634" y="263"/>
                  </a:lnTo>
                  <a:lnTo>
                    <a:pt x="1641" y="270"/>
                  </a:lnTo>
                  <a:lnTo>
                    <a:pt x="1648" y="276"/>
                  </a:lnTo>
                  <a:lnTo>
                    <a:pt x="1656" y="286"/>
                  </a:lnTo>
                  <a:lnTo>
                    <a:pt x="1665" y="296"/>
                  </a:lnTo>
                  <a:lnTo>
                    <a:pt x="1672" y="307"/>
                  </a:lnTo>
                  <a:lnTo>
                    <a:pt x="1678" y="317"/>
                  </a:lnTo>
                  <a:lnTo>
                    <a:pt x="1683" y="328"/>
                  </a:lnTo>
                  <a:lnTo>
                    <a:pt x="1687" y="339"/>
                  </a:lnTo>
                  <a:lnTo>
                    <a:pt x="1690" y="351"/>
                  </a:lnTo>
                  <a:lnTo>
                    <a:pt x="1693" y="363"/>
                  </a:lnTo>
                  <a:lnTo>
                    <a:pt x="1695" y="375"/>
                  </a:lnTo>
                  <a:lnTo>
                    <a:pt x="1698" y="389"/>
                  </a:lnTo>
                  <a:lnTo>
                    <a:pt x="1699" y="402"/>
                  </a:lnTo>
                  <a:lnTo>
                    <a:pt x="1700" y="415"/>
                  </a:lnTo>
                  <a:lnTo>
                    <a:pt x="1701" y="445"/>
                  </a:lnTo>
                  <a:lnTo>
                    <a:pt x="1701" y="476"/>
                  </a:lnTo>
                  <a:lnTo>
                    <a:pt x="1701" y="767"/>
                  </a:lnTo>
                  <a:close/>
                  <a:moveTo>
                    <a:pt x="1037" y="510"/>
                  </a:moveTo>
                  <a:lnTo>
                    <a:pt x="933" y="510"/>
                  </a:lnTo>
                  <a:lnTo>
                    <a:pt x="904" y="511"/>
                  </a:lnTo>
                  <a:lnTo>
                    <a:pt x="890" y="511"/>
                  </a:lnTo>
                  <a:lnTo>
                    <a:pt x="875" y="512"/>
                  </a:lnTo>
                  <a:lnTo>
                    <a:pt x="860" y="514"/>
                  </a:lnTo>
                  <a:lnTo>
                    <a:pt x="846" y="516"/>
                  </a:lnTo>
                  <a:lnTo>
                    <a:pt x="831" y="520"/>
                  </a:lnTo>
                  <a:lnTo>
                    <a:pt x="818" y="524"/>
                  </a:lnTo>
                  <a:lnTo>
                    <a:pt x="812" y="527"/>
                  </a:lnTo>
                  <a:lnTo>
                    <a:pt x="805" y="529"/>
                  </a:lnTo>
                  <a:lnTo>
                    <a:pt x="793" y="537"/>
                  </a:lnTo>
                  <a:lnTo>
                    <a:pt x="788" y="541"/>
                  </a:lnTo>
                  <a:lnTo>
                    <a:pt x="783" y="545"/>
                  </a:lnTo>
                  <a:lnTo>
                    <a:pt x="779" y="549"/>
                  </a:lnTo>
                  <a:lnTo>
                    <a:pt x="774" y="554"/>
                  </a:lnTo>
                  <a:lnTo>
                    <a:pt x="771" y="560"/>
                  </a:lnTo>
                  <a:lnTo>
                    <a:pt x="767" y="565"/>
                  </a:lnTo>
                  <a:lnTo>
                    <a:pt x="764" y="572"/>
                  </a:lnTo>
                  <a:lnTo>
                    <a:pt x="762" y="579"/>
                  </a:lnTo>
                  <a:lnTo>
                    <a:pt x="759" y="586"/>
                  </a:lnTo>
                  <a:lnTo>
                    <a:pt x="758" y="594"/>
                  </a:lnTo>
                  <a:lnTo>
                    <a:pt x="757" y="598"/>
                  </a:lnTo>
                  <a:lnTo>
                    <a:pt x="757" y="602"/>
                  </a:lnTo>
                  <a:lnTo>
                    <a:pt x="756" y="611"/>
                  </a:lnTo>
                  <a:lnTo>
                    <a:pt x="757" y="622"/>
                  </a:lnTo>
                  <a:lnTo>
                    <a:pt x="759" y="633"/>
                  </a:lnTo>
                  <a:lnTo>
                    <a:pt x="762" y="642"/>
                  </a:lnTo>
                  <a:lnTo>
                    <a:pt x="764" y="648"/>
                  </a:lnTo>
                  <a:lnTo>
                    <a:pt x="766" y="652"/>
                  </a:lnTo>
                  <a:lnTo>
                    <a:pt x="771" y="660"/>
                  </a:lnTo>
                  <a:lnTo>
                    <a:pt x="773" y="664"/>
                  </a:lnTo>
                  <a:lnTo>
                    <a:pt x="776" y="667"/>
                  </a:lnTo>
                  <a:lnTo>
                    <a:pt x="783" y="674"/>
                  </a:lnTo>
                  <a:lnTo>
                    <a:pt x="790" y="679"/>
                  </a:lnTo>
                  <a:lnTo>
                    <a:pt x="797" y="685"/>
                  </a:lnTo>
                  <a:lnTo>
                    <a:pt x="806" y="689"/>
                  </a:lnTo>
                  <a:lnTo>
                    <a:pt x="815" y="693"/>
                  </a:lnTo>
                  <a:lnTo>
                    <a:pt x="824" y="695"/>
                  </a:lnTo>
                  <a:lnTo>
                    <a:pt x="834" y="697"/>
                  </a:lnTo>
                  <a:lnTo>
                    <a:pt x="845" y="699"/>
                  </a:lnTo>
                  <a:lnTo>
                    <a:pt x="855" y="700"/>
                  </a:lnTo>
                  <a:lnTo>
                    <a:pt x="865" y="700"/>
                  </a:lnTo>
                  <a:lnTo>
                    <a:pt x="876" y="700"/>
                  </a:lnTo>
                  <a:lnTo>
                    <a:pt x="888" y="699"/>
                  </a:lnTo>
                  <a:lnTo>
                    <a:pt x="898" y="698"/>
                  </a:lnTo>
                  <a:lnTo>
                    <a:pt x="908" y="696"/>
                  </a:lnTo>
                  <a:lnTo>
                    <a:pt x="918" y="694"/>
                  </a:lnTo>
                  <a:lnTo>
                    <a:pt x="927" y="692"/>
                  </a:lnTo>
                  <a:lnTo>
                    <a:pt x="943" y="686"/>
                  </a:lnTo>
                  <a:lnTo>
                    <a:pt x="959" y="678"/>
                  </a:lnTo>
                  <a:lnTo>
                    <a:pt x="965" y="674"/>
                  </a:lnTo>
                  <a:lnTo>
                    <a:pt x="972" y="670"/>
                  </a:lnTo>
                  <a:lnTo>
                    <a:pt x="978" y="666"/>
                  </a:lnTo>
                  <a:lnTo>
                    <a:pt x="983" y="662"/>
                  </a:lnTo>
                  <a:lnTo>
                    <a:pt x="995" y="653"/>
                  </a:lnTo>
                  <a:lnTo>
                    <a:pt x="1002" y="644"/>
                  </a:lnTo>
                  <a:lnTo>
                    <a:pt x="1008" y="637"/>
                  </a:lnTo>
                  <a:lnTo>
                    <a:pt x="1014" y="629"/>
                  </a:lnTo>
                  <a:lnTo>
                    <a:pt x="1019" y="621"/>
                  </a:lnTo>
                  <a:lnTo>
                    <a:pt x="1023" y="613"/>
                  </a:lnTo>
                  <a:lnTo>
                    <a:pt x="1026" y="603"/>
                  </a:lnTo>
                  <a:lnTo>
                    <a:pt x="1029" y="595"/>
                  </a:lnTo>
                  <a:lnTo>
                    <a:pt x="1031" y="586"/>
                  </a:lnTo>
                  <a:lnTo>
                    <a:pt x="1034" y="577"/>
                  </a:lnTo>
                  <a:lnTo>
                    <a:pt x="1035" y="567"/>
                  </a:lnTo>
                  <a:lnTo>
                    <a:pt x="1036" y="558"/>
                  </a:lnTo>
                  <a:lnTo>
                    <a:pt x="1037" y="549"/>
                  </a:lnTo>
                  <a:lnTo>
                    <a:pt x="1037" y="529"/>
                  </a:lnTo>
                  <a:lnTo>
                    <a:pt x="1037" y="510"/>
                  </a:lnTo>
                  <a:close/>
                  <a:moveTo>
                    <a:pt x="1125" y="767"/>
                  </a:moveTo>
                  <a:lnTo>
                    <a:pt x="1042" y="767"/>
                  </a:lnTo>
                  <a:lnTo>
                    <a:pt x="1040" y="692"/>
                  </a:lnTo>
                  <a:lnTo>
                    <a:pt x="1035" y="698"/>
                  </a:lnTo>
                  <a:lnTo>
                    <a:pt x="1031" y="703"/>
                  </a:lnTo>
                  <a:lnTo>
                    <a:pt x="1026" y="709"/>
                  </a:lnTo>
                  <a:lnTo>
                    <a:pt x="1020" y="716"/>
                  </a:lnTo>
                  <a:lnTo>
                    <a:pt x="1013" y="724"/>
                  </a:lnTo>
                  <a:lnTo>
                    <a:pt x="1004" y="731"/>
                  </a:lnTo>
                  <a:lnTo>
                    <a:pt x="993" y="739"/>
                  </a:lnTo>
                  <a:lnTo>
                    <a:pt x="982" y="747"/>
                  </a:lnTo>
                  <a:lnTo>
                    <a:pt x="975" y="750"/>
                  </a:lnTo>
                  <a:lnTo>
                    <a:pt x="969" y="754"/>
                  </a:lnTo>
                  <a:lnTo>
                    <a:pt x="953" y="762"/>
                  </a:lnTo>
                  <a:lnTo>
                    <a:pt x="946" y="765"/>
                  </a:lnTo>
                  <a:lnTo>
                    <a:pt x="937" y="768"/>
                  </a:lnTo>
                  <a:lnTo>
                    <a:pt x="920" y="773"/>
                  </a:lnTo>
                  <a:lnTo>
                    <a:pt x="899" y="777"/>
                  </a:lnTo>
                  <a:lnTo>
                    <a:pt x="889" y="778"/>
                  </a:lnTo>
                  <a:lnTo>
                    <a:pt x="878" y="779"/>
                  </a:lnTo>
                  <a:lnTo>
                    <a:pt x="866" y="780"/>
                  </a:lnTo>
                  <a:lnTo>
                    <a:pt x="854" y="780"/>
                  </a:lnTo>
                  <a:lnTo>
                    <a:pt x="835" y="780"/>
                  </a:lnTo>
                  <a:lnTo>
                    <a:pt x="817" y="778"/>
                  </a:lnTo>
                  <a:lnTo>
                    <a:pt x="812" y="777"/>
                  </a:lnTo>
                  <a:lnTo>
                    <a:pt x="808" y="776"/>
                  </a:lnTo>
                  <a:lnTo>
                    <a:pt x="798" y="775"/>
                  </a:lnTo>
                  <a:lnTo>
                    <a:pt x="781" y="770"/>
                  </a:lnTo>
                  <a:lnTo>
                    <a:pt x="765" y="765"/>
                  </a:lnTo>
                  <a:lnTo>
                    <a:pt x="757" y="761"/>
                  </a:lnTo>
                  <a:lnTo>
                    <a:pt x="749" y="757"/>
                  </a:lnTo>
                  <a:lnTo>
                    <a:pt x="742" y="753"/>
                  </a:lnTo>
                  <a:lnTo>
                    <a:pt x="735" y="749"/>
                  </a:lnTo>
                  <a:lnTo>
                    <a:pt x="720" y="739"/>
                  </a:lnTo>
                  <a:lnTo>
                    <a:pt x="714" y="734"/>
                  </a:lnTo>
                  <a:lnTo>
                    <a:pt x="708" y="728"/>
                  </a:lnTo>
                  <a:lnTo>
                    <a:pt x="703" y="722"/>
                  </a:lnTo>
                  <a:lnTo>
                    <a:pt x="698" y="715"/>
                  </a:lnTo>
                  <a:lnTo>
                    <a:pt x="693" y="708"/>
                  </a:lnTo>
                  <a:lnTo>
                    <a:pt x="688" y="701"/>
                  </a:lnTo>
                  <a:lnTo>
                    <a:pt x="684" y="694"/>
                  </a:lnTo>
                  <a:lnTo>
                    <a:pt x="679" y="686"/>
                  </a:lnTo>
                  <a:lnTo>
                    <a:pt x="676" y="677"/>
                  </a:lnTo>
                  <a:lnTo>
                    <a:pt x="673" y="669"/>
                  </a:lnTo>
                  <a:lnTo>
                    <a:pt x="670" y="660"/>
                  </a:lnTo>
                  <a:lnTo>
                    <a:pt x="668" y="651"/>
                  </a:lnTo>
                  <a:lnTo>
                    <a:pt x="666" y="641"/>
                  </a:lnTo>
                  <a:lnTo>
                    <a:pt x="665" y="631"/>
                  </a:lnTo>
                  <a:lnTo>
                    <a:pt x="664" y="621"/>
                  </a:lnTo>
                  <a:lnTo>
                    <a:pt x="664" y="610"/>
                  </a:lnTo>
                  <a:lnTo>
                    <a:pt x="664" y="599"/>
                  </a:lnTo>
                  <a:lnTo>
                    <a:pt x="665" y="590"/>
                  </a:lnTo>
                  <a:lnTo>
                    <a:pt x="666" y="581"/>
                  </a:lnTo>
                  <a:lnTo>
                    <a:pt x="667" y="573"/>
                  </a:lnTo>
                  <a:lnTo>
                    <a:pt x="669" y="564"/>
                  </a:lnTo>
                  <a:lnTo>
                    <a:pt x="671" y="556"/>
                  </a:lnTo>
                  <a:lnTo>
                    <a:pt x="674" y="549"/>
                  </a:lnTo>
                  <a:lnTo>
                    <a:pt x="677" y="542"/>
                  </a:lnTo>
                  <a:lnTo>
                    <a:pt x="684" y="528"/>
                  </a:lnTo>
                  <a:lnTo>
                    <a:pt x="691" y="516"/>
                  </a:lnTo>
                  <a:lnTo>
                    <a:pt x="695" y="511"/>
                  </a:lnTo>
                  <a:lnTo>
                    <a:pt x="699" y="505"/>
                  </a:lnTo>
                  <a:lnTo>
                    <a:pt x="708" y="496"/>
                  </a:lnTo>
                  <a:lnTo>
                    <a:pt x="714" y="489"/>
                  </a:lnTo>
                  <a:lnTo>
                    <a:pt x="722" y="484"/>
                  </a:lnTo>
                  <a:lnTo>
                    <a:pt x="728" y="479"/>
                  </a:lnTo>
                  <a:lnTo>
                    <a:pt x="735" y="474"/>
                  </a:lnTo>
                  <a:lnTo>
                    <a:pt x="742" y="470"/>
                  </a:lnTo>
                  <a:lnTo>
                    <a:pt x="749" y="466"/>
                  </a:lnTo>
                  <a:lnTo>
                    <a:pt x="756" y="462"/>
                  </a:lnTo>
                  <a:lnTo>
                    <a:pt x="764" y="459"/>
                  </a:lnTo>
                  <a:lnTo>
                    <a:pt x="771" y="455"/>
                  </a:lnTo>
                  <a:lnTo>
                    <a:pt x="779" y="452"/>
                  </a:lnTo>
                  <a:lnTo>
                    <a:pt x="794" y="447"/>
                  </a:lnTo>
                  <a:lnTo>
                    <a:pt x="810" y="443"/>
                  </a:lnTo>
                  <a:lnTo>
                    <a:pt x="825" y="440"/>
                  </a:lnTo>
                  <a:lnTo>
                    <a:pt x="840" y="438"/>
                  </a:lnTo>
                  <a:lnTo>
                    <a:pt x="855" y="436"/>
                  </a:lnTo>
                  <a:lnTo>
                    <a:pt x="883" y="435"/>
                  </a:lnTo>
                  <a:lnTo>
                    <a:pt x="906" y="434"/>
                  </a:lnTo>
                  <a:lnTo>
                    <a:pt x="926" y="434"/>
                  </a:lnTo>
                  <a:lnTo>
                    <a:pt x="1037" y="434"/>
                  </a:lnTo>
                  <a:lnTo>
                    <a:pt x="1037" y="414"/>
                  </a:lnTo>
                  <a:lnTo>
                    <a:pt x="1036" y="397"/>
                  </a:lnTo>
                  <a:lnTo>
                    <a:pt x="1034" y="383"/>
                  </a:lnTo>
                  <a:lnTo>
                    <a:pt x="1032" y="376"/>
                  </a:lnTo>
                  <a:lnTo>
                    <a:pt x="1030" y="370"/>
                  </a:lnTo>
                  <a:lnTo>
                    <a:pt x="1028" y="364"/>
                  </a:lnTo>
                  <a:lnTo>
                    <a:pt x="1026" y="359"/>
                  </a:lnTo>
                  <a:lnTo>
                    <a:pt x="1023" y="354"/>
                  </a:lnTo>
                  <a:lnTo>
                    <a:pt x="1020" y="349"/>
                  </a:lnTo>
                  <a:lnTo>
                    <a:pt x="1017" y="344"/>
                  </a:lnTo>
                  <a:lnTo>
                    <a:pt x="1013" y="338"/>
                  </a:lnTo>
                  <a:lnTo>
                    <a:pt x="1004" y="329"/>
                  </a:lnTo>
                  <a:lnTo>
                    <a:pt x="1001" y="325"/>
                  </a:lnTo>
                  <a:lnTo>
                    <a:pt x="996" y="322"/>
                  </a:lnTo>
                  <a:lnTo>
                    <a:pt x="985" y="316"/>
                  </a:lnTo>
                  <a:lnTo>
                    <a:pt x="974" y="310"/>
                  </a:lnTo>
                  <a:lnTo>
                    <a:pt x="968" y="308"/>
                  </a:lnTo>
                  <a:lnTo>
                    <a:pt x="962" y="306"/>
                  </a:lnTo>
                  <a:lnTo>
                    <a:pt x="947" y="301"/>
                  </a:lnTo>
                  <a:lnTo>
                    <a:pt x="932" y="298"/>
                  </a:lnTo>
                  <a:lnTo>
                    <a:pt x="915" y="297"/>
                  </a:lnTo>
                  <a:lnTo>
                    <a:pt x="898" y="296"/>
                  </a:lnTo>
                  <a:lnTo>
                    <a:pt x="881" y="297"/>
                  </a:lnTo>
                  <a:lnTo>
                    <a:pt x="872" y="298"/>
                  </a:lnTo>
                  <a:lnTo>
                    <a:pt x="864" y="299"/>
                  </a:lnTo>
                  <a:lnTo>
                    <a:pt x="857" y="300"/>
                  </a:lnTo>
                  <a:lnTo>
                    <a:pt x="850" y="302"/>
                  </a:lnTo>
                  <a:lnTo>
                    <a:pt x="835" y="307"/>
                  </a:lnTo>
                  <a:lnTo>
                    <a:pt x="822" y="311"/>
                  </a:lnTo>
                  <a:lnTo>
                    <a:pt x="810" y="317"/>
                  </a:lnTo>
                  <a:lnTo>
                    <a:pt x="798" y="323"/>
                  </a:lnTo>
                  <a:lnTo>
                    <a:pt x="789" y="329"/>
                  </a:lnTo>
                  <a:lnTo>
                    <a:pt x="779" y="335"/>
                  </a:lnTo>
                  <a:lnTo>
                    <a:pt x="771" y="342"/>
                  </a:lnTo>
                  <a:lnTo>
                    <a:pt x="764" y="349"/>
                  </a:lnTo>
                  <a:lnTo>
                    <a:pt x="757" y="355"/>
                  </a:lnTo>
                  <a:lnTo>
                    <a:pt x="746" y="365"/>
                  </a:lnTo>
                  <a:lnTo>
                    <a:pt x="739" y="373"/>
                  </a:lnTo>
                  <a:lnTo>
                    <a:pt x="680" y="324"/>
                  </a:lnTo>
                  <a:lnTo>
                    <a:pt x="688" y="315"/>
                  </a:lnTo>
                  <a:lnTo>
                    <a:pt x="693" y="309"/>
                  </a:lnTo>
                  <a:lnTo>
                    <a:pt x="699" y="300"/>
                  </a:lnTo>
                  <a:lnTo>
                    <a:pt x="707" y="292"/>
                  </a:lnTo>
                  <a:lnTo>
                    <a:pt x="717" y="284"/>
                  </a:lnTo>
                  <a:lnTo>
                    <a:pt x="729" y="275"/>
                  </a:lnTo>
                  <a:lnTo>
                    <a:pt x="741" y="265"/>
                  </a:lnTo>
                  <a:lnTo>
                    <a:pt x="755" y="256"/>
                  </a:lnTo>
                  <a:lnTo>
                    <a:pt x="772" y="247"/>
                  </a:lnTo>
                  <a:lnTo>
                    <a:pt x="789" y="239"/>
                  </a:lnTo>
                  <a:lnTo>
                    <a:pt x="809" y="232"/>
                  </a:lnTo>
                  <a:lnTo>
                    <a:pt x="819" y="228"/>
                  </a:lnTo>
                  <a:lnTo>
                    <a:pt x="829" y="225"/>
                  </a:lnTo>
                  <a:lnTo>
                    <a:pt x="842" y="223"/>
                  </a:lnTo>
                  <a:lnTo>
                    <a:pt x="853" y="221"/>
                  </a:lnTo>
                  <a:lnTo>
                    <a:pt x="865" y="219"/>
                  </a:lnTo>
                  <a:lnTo>
                    <a:pt x="878" y="218"/>
                  </a:lnTo>
                  <a:lnTo>
                    <a:pt x="891" y="217"/>
                  </a:lnTo>
                  <a:lnTo>
                    <a:pt x="905" y="217"/>
                  </a:lnTo>
                  <a:lnTo>
                    <a:pt x="919" y="217"/>
                  </a:lnTo>
                  <a:lnTo>
                    <a:pt x="933" y="218"/>
                  </a:lnTo>
                  <a:lnTo>
                    <a:pt x="945" y="219"/>
                  </a:lnTo>
                  <a:lnTo>
                    <a:pt x="959" y="221"/>
                  </a:lnTo>
                  <a:lnTo>
                    <a:pt x="970" y="223"/>
                  </a:lnTo>
                  <a:lnTo>
                    <a:pt x="982" y="226"/>
                  </a:lnTo>
                  <a:lnTo>
                    <a:pt x="993" y="230"/>
                  </a:lnTo>
                  <a:lnTo>
                    <a:pt x="1004" y="234"/>
                  </a:lnTo>
                  <a:lnTo>
                    <a:pt x="1014" y="237"/>
                  </a:lnTo>
                  <a:lnTo>
                    <a:pt x="1023" y="242"/>
                  </a:lnTo>
                  <a:lnTo>
                    <a:pt x="1032" y="247"/>
                  </a:lnTo>
                  <a:lnTo>
                    <a:pt x="1042" y="252"/>
                  </a:lnTo>
                  <a:lnTo>
                    <a:pt x="1050" y="257"/>
                  </a:lnTo>
                  <a:lnTo>
                    <a:pt x="1057" y="263"/>
                  </a:lnTo>
                  <a:lnTo>
                    <a:pt x="1065" y="270"/>
                  </a:lnTo>
                  <a:lnTo>
                    <a:pt x="1071" y="276"/>
                  </a:lnTo>
                  <a:lnTo>
                    <a:pt x="1081" y="286"/>
                  </a:lnTo>
                  <a:lnTo>
                    <a:pt x="1089" y="296"/>
                  </a:lnTo>
                  <a:lnTo>
                    <a:pt x="1096" y="307"/>
                  </a:lnTo>
                  <a:lnTo>
                    <a:pt x="1101" y="317"/>
                  </a:lnTo>
                  <a:lnTo>
                    <a:pt x="1106" y="328"/>
                  </a:lnTo>
                  <a:lnTo>
                    <a:pt x="1112" y="339"/>
                  </a:lnTo>
                  <a:lnTo>
                    <a:pt x="1115" y="351"/>
                  </a:lnTo>
                  <a:lnTo>
                    <a:pt x="1118" y="363"/>
                  </a:lnTo>
                  <a:lnTo>
                    <a:pt x="1120" y="375"/>
                  </a:lnTo>
                  <a:lnTo>
                    <a:pt x="1122" y="389"/>
                  </a:lnTo>
                  <a:lnTo>
                    <a:pt x="1123" y="402"/>
                  </a:lnTo>
                  <a:lnTo>
                    <a:pt x="1124" y="415"/>
                  </a:lnTo>
                  <a:lnTo>
                    <a:pt x="1125" y="445"/>
                  </a:lnTo>
                  <a:lnTo>
                    <a:pt x="1125" y="476"/>
                  </a:lnTo>
                  <a:lnTo>
                    <a:pt x="1125" y="767"/>
                  </a:lnTo>
                  <a:close/>
                  <a:moveTo>
                    <a:pt x="716" y="0"/>
                  </a:moveTo>
                  <a:lnTo>
                    <a:pt x="408" y="767"/>
                  </a:lnTo>
                  <a:lnTo>
                    <a:pt x="307" y="767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360" y="655"/>
                  </a:lnTo>
                  <a:lnTo>
                    <a:pt x="616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8626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07368" y="404813"/>
            <a:ext cx="11377264" cy="56165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8088" y="764109"/>
            <a:ext cx="5303912" cy="2664891"/>
          </a:xfrm>
          <a:solidFill>
            <a:schemeClr val="accent1"/>
          </a:solidFill>
        </p:spPr>
        <p:txBody>
          <a:bodyPr lIns="432000" tIns="864000" rIns="432000" bIns="360000" anchor="ctr" anchorCtr="0"/>
          <a:lstStyle>
            <a:lvl1pPr algn="ctr">
              <a:defRPr sz="2800" i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5456" y="1124744"/>
            <a:ext cx="4489176" cy="307777"/>
          </a:xfrm>
        </p:spPr>
        <p:txBody>
          <a:bodyPr>
            <a:sp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DD69-A94D-4077-85DA-615C429968F3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3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07368" y="404813"/>
            <a:ext cx="11377264" cy="56165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96952"/>
            <a:ext cx="5303912" cy="2664296"/>
          </a:xfrm>
          <a:solidFill>
            <a:schemeClr val="accent1"/>
          </a:solidFill>
        </p:spPr>
        <p:txBody>
          <a:bodyPr lIns="432000" tIns="864000" rIns="432000" bIns="360000" anchor="ctr" anchorCtr="0"/>
          <a:lstStyle>
            <a:lvl1pPr algn="ctr">
              <a:defRPr sz="2800" i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3357587"/>
            <a:ext cx="4489176" cy="307777"/>
          </a:xfrm>
        </p:spPr>
        <p:txBody>
          <a:bodyPr>
            <a:sp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CAF7-5CE3-484D-9D46-41E7B531C594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00214"/>
            <a:ext cx="10801350" cy="2736848"/>
          </a:xfrm>
        </p:spPr>
        <p:txBody>
          <a:bodyPr anchor="ctr" anchorCtr="0"/>
          <a:lstStyle>
            <a:lvl1pPr algn="ctr">
              <a:defRPr sz="4800" i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4725144"/>
            <a:ext cx="10801350" cy="1296244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0FD3-0041-42F2-A694-FB14C470685C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32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0A264-7F9F-4756-876E-C33127AEF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02FAF-BAE3-4232-9F35-915465848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A0F04-282E-4983-8820-9EE1BE31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FD41ED7-331C-453F-9D4D-377306E75328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0F433-A0DE-4E7D-A100-1C7A2542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02C46-4145-4627-AECD-64EAB0A0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9303D8-CE9C-49AC-9F81-52B15607579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48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18E0-569E-4B6E-AEE4-4C8E793C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00214"/>
            <a:ext cx="10801350" cy="2736848"/>
          </a:xfrm>
        </p:spPr>
        <p:txBody>
          <a:bodyPr anchor="ctr" anchorCtr="0"/>
          <a:lstStyle>
            <a:lvl1pPr algn="ctr">
              <a:defRPr sz="4800" i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8DD9-C7FE-411C-91B2-749570B0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4725144"/>
            <a:ext cx="10801350" cy="1296244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A230-CC30-4769-8272-71E5B344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0FD3-0041-42F2-A694-FB14C470685C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D8B3E-035B-460B-B2D1-3ABDE01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E469-C8DD-4A4D-B5C3-75EF7E83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20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CAAC-AE9F-4D53-8108-94C1561F7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3B9DC-1811-4007-B815-B0B0635FE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5" y="1700213"/>
            <a:ext cx="5256659" cy="4321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123E-0082-4C41-9E9E-1DC37975E6B0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001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8030-1F07-437E-A9D0-BE64BA17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E0CD4-DFD8-4F78-9BA4-34497500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19DD-E38D-43E3-AA33-648141A49E45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5D890-197F-4B00-AD06-085AD522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25436-5D03-4187-9F5F-F64CC5AF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2B609D-A0FB-4053-91EE-C81E45C2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6" y="1700213"/>
            <a:ext cx="3456458" cy="4321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8027F04B-E2CC-44F7-B673-5FEF065249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1700213"/>
            <a:ext cx="3456384" cy="4321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8027F04B-E2CC-44F7-B673-5FEF065249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40216" y="1700213"/>
            <a:ext cx="3456459" cy="4321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309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73651-ECC3-477D-9C7A-E045998B4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04813"/>
            <a:ext cx="10801350" cy="100796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44F269-76C9-43BF-9C6B-D62BA1B2E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700213"/>
            <a:ext cx="10801350" cy="43211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7B9B8-29C5-4DED-B20E-24E67C0063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5440" y="6381328"/>
            <a:ext cx="1440110" cy="1432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E87E01E-D0CD-41B4-B223-C8293BA3935E}" type="datetime1">
              <a:rPr lang="fi-FI" smtClean="0"/>
              <a:pPr/>
              <a:t>6.10.2021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CCFAA-542C-4B19-ABD7-86C493E1F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550" y="6381328"/>
            <a:ext cx="6840538" cy="1432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i-FI"/>
              <a:t>Author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865B7-08B3-4945-89F0-6FA1CBB5F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264" y="6381328"/>
            <a:ext cx="372176" cy="1432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E9303D8-CE9C-49AC-9F81-52B15607579C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52" name="Group 51"/>
          <p:cNvGrpSpPr>
            <a:grpSpLocks noChangeAspect="1"/>
          </p:cNvGrpSpPr>
          <p:nvPr userDrawn="1"/>
        </p:nvGrpSpPr>
        <p:grpSpPr>
          <a:xfrm>
            <a:off x="9659886" y="6145254"/>
            <a:ext cx="1836714" cy="468000"/>
            <a:chOff x="8335963" y="4008438"/>
            <a:chExt cx="3470276" cy="884237"/>
          </a:xfrm>
        </p:grpSpPr>
        <p:sp>
          <p:nvSpPr>
            <p:cNvPr id="9" name="Freeform 6"/>
            <p:cNvSpPr>
              <a:spLocks/>
            </p:cNvSpPr>
            <p:nvPr userDrawn="1"/>
          </p:nvSpPr>
          <p:spPr bwMode="auto">
            <a:xfrm>
              <a:off x="8685213" y="4254500"/>
              <a:ext cx="90488" cy="177800"/>
            </a:xfrm>
            <a:custGeom>
              <a:avLst/>
              <a:gdLst>
                <a:gd name="T0" fmla="*/ 225 w 225"/>
                <a:gd name="T1" fmla="*/ 448 h 448"/>
                <a:gd name="T2" fmla="*/ 0 w 225"/>
                <a:gd name="T3" fmla="*/ 225 h 448"/>
                <a:gd name="T4" fmla="*/ 225 w 225"/>
                <a:gd name="T5" fmla="*/ 0 h 448"/>
                <a:gd name="T6" fmla="*/ 225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225" y="448"/>
                  </a:moveTo>
                  <a:lnTo>
                    <a:pt x="0" y="225"/>
                  </a:lnTo>
                  <a:lnTo>
                    <a:pt x="225" y="0"/>
                  </a:lnTo>
                  <a:lnTo>
                    <a:pt x="225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/>
            </p:cNvSpPr>
            <p:nvPr userDrawn="1"/>
          </p:nvSpPr>
          <p:spPr bwMode="auto">
            <a:xfrm>
              <a:off x="8566151" y="4254500"/>
              <a:ext cx="88900" cy="177800"/>
            </a:xfrm>
            <a:custGeom>
              <a:avLst/>
              <a:gdLst>
                <a:gd name="T0" fmla="*/ 0 w 225"/>
                <a:gd name="T1" fmla="*/ 448 h 448"/>
                <a:gd name="T2" fmla="*/ 225 w 225"/>
                <a:gd name="T3" fmla="*/ 225 h 448"/>
                <a:gd name="T4" fmla="*/ 0 w 225"/>
                <a:gd name="T5" fmla="*/ 0 h 448"/>
                <a:gd name="T6" fmla="*/ 0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0" y="448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8582026" y="4238625"/>
              <a:ext cx="177800" cy="88900"/>
            </a:xfrm>
            <a:custGeom>
              <a:avLst/>
              <a:gdLst>
                <a:gd name="T0" fmla="*/ 0 w 448"/>
                <a:gd name="T1" fmla="*/ 0 h 225"/>
                <a:gd name="T2" fmla="*/ 225 w 448"/>
                <a:gd name="T3" fmla="*/ 225 h 225"/>
                <a:gd name="T4" fmla="*/ 448 w 448"/>
                <a:gd name="T5" fmla="*/ 0 h 225"/>
                <a:gd name="T6" fmla="*/ 0 w 448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5">
                  <a:moveTo>
                    <a:pt x="0" y="0"/>
                  </a:moveTo>
                  <a:lnTo>
                    <a:pt x="225" y="225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9"/>
            <p:cNvSpPr>
              <a:spLocks/>
            </p:cNvSpPr>
            <p:nvPr userDrawn="1"/>
          </p:nvSpPr>
          <p:spPr bwMode="auto">
            <a:xfrm>
              <a:off x="8582026" y="4357688"/>
              <a:ext cx="177800" cy="90487"/>
            </a:xfrm>
            <a:custGeom>
              <a:avLst/>
              <a:gdLst>
                <a:gd name="T0" fmla="*/ 0 w 448"/>
                <a:gd name="T1" fmla="*/ 224 h 224"/>
                <a:gd name="T2" fmla="*/ 225 w 448"/>
                <a:gd name="T3" fmla="*/ 0 h 224"/>
                <a:gd name="T4" fmla="*/ 448 w 448"/>
                <a:gd name="T5" fmla="*/ 224 h 224"/>
                <a:gd name="T6" fmla="*/ 0 w 448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224"/>
                  </a:moveTo>
                  <a:lnTo>
                    <a:pt x="225" y="0"/>
                  </a:lnTo>
                  <a:lnTo>
                    <a:pt x="448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0"/>
            <p:cNvSpPr>
              <a:spLocks/>
            </p:cNvSpPr>
            <p:nvPr userDrawn="1"/>
          </p:nvSpPr>
          <p:spPr bwMode="auto">
            <a:xfrm>
              <a:off x="8915401" y="4254500"/>
              <a:ext cx="90488" cy="177800"/>
            </a:xfrm>
            <a:custGeom>
              <a:avLst/>
              <a:gdLst>
                <a:gd name="T0" fmla="*/ 225 w 225"/>
                <a:gd name="T1" fmla="*/ 448 h 448"/>
                <a:gd name="T2" fmla="*/ 0 w 225"/>
                <a:gd name="T3" fmla="*/ 225 h 448"/>
                <a:gd name="T4" fmla="*/ 225 w 225"/>
                <a:gd name="T5" fmla="*/ 0 h 448"/>
                <a:gd name="T6" fmla="*/ 225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225" y="448"/>
                  </a:moveTo>
                  <a:lnTo>
                    <a:pt x="0" y="225"/>
                  </a:lnTo>
                  <a:lnTo>
                    <a:pt x="225" y="0"/>
                  </a:lnTo>
                  <a:lnTo>
                    <a:pt x="225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1"/>
            <p:cNvSpPr>
              <a:spLocks/>
            </p:cNvSpPr>
            <p:nvPr userDrawn="1"/>
          </p:nvSpPr>
          <p:spPr bwMode="auto">
            <a:xfrm>
              <a:off x="8796338" y="4254500"/>
              <a:ext cx="88900" cy="177800"/>
            </a:xfrm>
            <a:custGeom>
              <a:avLst/>
              <a:gdLst>
                <a:gd name="T0" fmla="*/ 0 w 224"/>
                <a:gd name="T1" fmla="*/ 448 h 448"/>
                <a:gd name="T2" fmla="*/ 224 w 224"/>
                <a:gd name="T3" fmla="*/ 225 h 448"/>
                <a:gd name="T4" fmla="*/ 0 w 224"/>
                <a:gd name="T5" fmla="*/ 0 h 448"/>
                <a:gd name="T6" fmla="*/ 0 w 224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48">
                  <a:moveTo>
                    <a:pt x="0" y="448"/>
                  </a:moveTo>
                  <a:lnTo>
                    <a:pt x="224" y="225"/>
                  </a:lnTo>
                  <a:lnTo>
                    <a:pt x="0" y="0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2"/>
            <p:cNvSpPr>
              <a:spLocks/>
            </p:cNvSpPr>
            <p:nvPr userDrawn="1"/>
          </p:nvSpPr>
          <p:spPr bwMode="auto">
            <a:xfrm>
              <a:off x="8812213" y="4238625"/>
              <a:ext cx="177800" cy="88900"/>
            </a:xfrm>
            <a:custGeom>
              <a:avLst/>
              <a:gdLst>
                <a:gd name="T0" fmla="*/ 0 w 448"/>
                <a:gd name="T1" fmla="*/ 0 h 225"/>
                <a:gd name="T2" fmla="*/ 225 w 448"/>
                <a:gd name="T3" fmla="*/ 225 h 225"/>
                <a:gd name="T4" fmla="*/ 448 w 448"/>
                <a:gd name="T5" fmla="*/ 0 h 225"/>
                <a:gd name="T6" fmla="*/ 0 w 448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5">
                  <a:moveTo>
                    <a:pt x="0" y="0"/>
                  </a:moveTo>
                  <a:lnTo>
                    <a:pt x="225" y="225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3"/>
            <p:cNvSpPr>
              <a:spLocks/>
            </p:cNvSpPr>
            <p:nvPr userDrawn="1"/>
          </p:nvSpPr>
          <p:spPr bwMode="auto">
            <a:xfrm>
              <a:off x="8812213" y="4357688"/>
              <a:ext cx="177800" cy="90487"/>
            </a:xfrm>
            <a:custGeom>
              <a:avLst/>
              <a:gdLst>
                <a:gd name="T0" fmla="*/ 0 w 448"/>
                <a:gd name="T1" fmla="*/ 224 h 224"/>
                <a:gd name="T2" fmla="*/ 225 w 448"/>
                <a:gd name="T3" fmla="*/ 0 h 224"/>
                <a:gd name="T4" fmla="*/ 448 w 448"/>
                <a:gd name="T5" fmla="*/ 224 h 224"/>
                <a:gd name="T6" fmla="*/ 0 w 448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224"/>
                  </a:moveTo>
                  <a:lnTo>
                    <a:pt x="225" y="0"/>
                  </a:lnTo>
                  <a:lnTo>
                    <a:pt x="448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4"/>
            <p:cNvSpPr>
              <a:spLocks/>
            </p:cNvSpPr>
            <p:nvPr userDrawn="1"/>
          </p:nvSpPr>
          <p:spPr bwMode="auto">
            <a:xfrm>
              <a:off x="9147176" y="4254500"/>
              <a:ext cx="88900" cy="177800"/>
            </a:xfrm>
            <a:custGeom>
              <a:avLst/>
              <a:gdLst>
                <a:gd name="T0" fmla="*/ 223 w 223"/>
                <a:gd name="T1" fmla="*/ 448 h 448"/>
                <a:gd name="T2" fmla="*/ 0 w 223"/>
                <a:gd name="T3" fmla="*/ 225 h 448"/>
                <a:gd name="T4" fmla="*/ 223 w 223"/>
                <a:gd name="T5" fmla="*/ 0 h 448"/>
                <a:gd name="T6" fmla="*/ 223 w 223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" h="448">
                  <a:moveTo>
                    <a:pt x="223" y="448"/>
                  </a:moveTo>
                  <a:lnTo>
                    <a:pt x="0" y="225"/>
                  </a:lnTo>
                  <a:lnTo>
                    <a:pt x="223" y="0"/>
                  </a:lnTo>
                  <a:lnTo>
                    <a:pt x="223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9026526" y="4254500"/>
              <a:ext cx="88900" cy="177800"/>
            </a:xfrm>
            <a:custGeom>
              <a:avLst/>
              <a:gdLst>
                <a:gd name="T0" fmla="*/ 0 w 224"/>
                <a:gd name="T1" fmla="*/ 448 h 448"/>
                <a:gd name="T2" fmla="*/ 224 w 224"/>
                <a:gd name="T3" fmla="*/ 225 h 448"/>
                <a:gd name="T4" fmla="*/ 0 w 224"/>
                <a:gd name="T5" fmla="*/ 0 h 448"/>
                <a:gd name="T6" fmla="*/ 0 w 224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48">
                  <a:moveTo>
                    <a:pt x="0" y="448"/>
                  </a:moveTo>
                  <a:lnTo>
                    <a:pt x="224" y="225"/>
                  </a:lnTo>
                  <a:lnTo>
                    <a:pt x="0" y="0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9042401" y="4238625"/>
              <a:ext cx="177800" cy="88900"/>
            </a:xfrm>
            <a:custGeom>
              <a:avLst/>
              <a:gdLst>
                <a:gd name="T0" fmla="*/ 0 w 450"/>
                <a:gd name="T1" fmla="*/ 0 h 225"/>
                <a:gd name="T2" fmla="*/ 225 w 450"/>
                <a:gd name="T3" fmla="*/ 225 h 225"/>
                <a:gd name="T4" fmla="*/ 450 w 450"/>
                <a:gd name="T5" fmla="*/ 0 h 225"/>
                <a:gd name="T6" fmla="*/ 0 w 450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5">
                  <a:moveTo>
                    <a:pt x="0" y="0"/>
                  </a:moveTo>
                  <a:lnTo>
                    <a:pt x="225" y="225"/>
                  </a:lnTo>
                  <a:lnTo>
                    <a:pt x="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7"/>
            <p:cNvSpPr>
              <a:spLocks/>
            </p:cNvSpPr>
            <p:nvPr userDrawn="1"/>
          </p:nvSpPr>
          <p:spPr bwMode="auto">
            <a:xfrm>
              <a:off x="9042401" y="4357688"/>
              <a:ext cx="177800" cy="90487"/>
            </a:xfrm>
            <a:custGeom>
              <a:avLst/>
              <a:gdLst>
                <a:gd name="T0" fmla="*/ 0 w 450"/>
                <a:gd name="T1" fmla="*/ 224 h 224"/>
                <a:gd name="T2" fmla="*/ 225 w 450"/>
                <a:gd name="T3" fmla="*/ 0 h 224"/>
                <a:gd name="T4" fmla="*/ 450 w 450"/>
                <a:gd name="T5" fmla="*/ 224 h 224"/>
                <a:gd name="T6" fmla="*/ 0 w 450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4">
                  <a:moveTo>
                    <a:pt x="0" y="224"/>
                  </a:moveTo>
                  <a:lnTo>
                    <a:pt x="225" y="0"/>
                  </a:lnTo>
                  <a:lnTo>
                    <a:pt x="450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8455026" y="4254500"/>
              <a:ext cx="90488" cy="177800"/>
            </a:xfrm>
            <a:custGeom>
              <a:avLst/>
              <a:gdLst>
                <a:gd name="T0" fmla="*/ 224 w 224"/>
                <a:gd name="T1" fmla="*/ 448 h 448"/>
                <a:gd name="T2" fmla="*/ 0 w 224"/>
                <a:gd name="T3" fmla="*/ 225 h 448"/>
                <a:gd name="T4" fmla="*/ 224 w 224"/>
                <a:gd name="T5" fmla="*/ 0 h 448"/>
                <a:gd name="T6" fmla="*/ 224 w 224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48">
                  <a:moveTo>
                    <a:pt x="224" y="448"/>
                  </a:moveTo>
                  <a:lnTo>
                    <a:pt x="0" y="225"/>
                  </a:lnTo>
                  <a:lnTo>
                    <a:pt x="224" y="0"/>
                  </a:lnTo>
                  <a:lnTo>
                    <a:pt x="224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8335963" y="4254500"/>
              <a:ext cx="88900" cy="177800"/>
            </a:xfrm>
            <a:custGeom>
              <a:avLst/>
              <a:gdLst>
                <a:gd name="T0" fmla="*/ 0 w 225"/>
                <a:gd name="T1" fmla="*/ 448 h 448"/>
                <a:gd name="T2" fmla="*/ 225 w 225"/>
                <a:gd name="T3" fmla="*/ 225 h 448"/>
                <a:gd name="T4" fmla="*/ 0 w 225"/>
                <a:gd name="T5" fmla="*/ 0 h 448"/>
                <a:gd name="T6" fmla="*/ 0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0" y="448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0"/>
            <p:cNvSpPr>
              <a:spLocks/>
            </p:cNvSpPr>
            <p:nvPr userDrawn="1"/>
          </p:nvSpPr>
          <p:spPr bwMode="auto">
            <a:xfrm>
              <a:off x="8351838" y="4238625"/>
              <a:ext cx="177800" cy="88900"/>
            </a:xfrm>
            <a:custGeom>
              <a:avLst/>
              <a:gdLst>
                <a:gd name="T0" fmla="*/ 0 w 449"/>
                <a:gd name="T1" fmla="*/ 0 h 225"/>
                <a:gd name="T2" fmla="*/ 224 w 449"/>
                <a:gd name="T3" fmla="*/ 225 h 225"/>
                <a:gd name="T4" fmla="*/ 449 w 449"/>
                <a:gd name="T5" fmla="*/ 0 h 225"/>
                <a:gd name="T6" fmla="*/ 0 w 449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225">
                  <a:moveTo>
                    <a:pt x="0" y="0"/>
                  </a:moveTo>
                  <a:lnTo>
                    <a:pt x="224" y="225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1"/>
            <p:cNvSpPr>
              <a:spLocks/>
            </p:cNvSpPr>
            <p:nvPr userDrawn="1"/>
          </p:nvSpPr>
          <p:spPr bwMode="auto">
            <a:xfrm>
              <a:off x="8351838" y="4357688"/>
              <a:ext cx="177800" cy="90487"/>
            </a:xfrm>
            <a:custGeom>
              <a:avLst/>
              <a:gdLst>
                <a:gd name="T0" fmla="*/ 0 w 449"/>
                <a:gd name="T1" fmla="*/ 224 h 224"/>
                <a:gd name="T2" fmla="*/ 224 w 449"/>
                <a:gd name="T3" fmla="*/ 0 h 224"/>
                <a:gd name="T4" fmla="*/ 449 w 449"/>
                <a:gd name="T5" fmla="*/ 224 h 224"/>
                <a:gd name="T6" fmla="*/ 0 w 449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224">
                  <a:moveTo>
                    <a:pt x="0" y="224"/>
                  </a:moveTo>
                  <a:lnTo>
                    <a:pt x="224" y="0"/>
                  </a:lnTo>
                  <a:lnTo>
                    <a:pt x="449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2"/>
            <p:cNvSpPr>
              <a:spLocks/>
            </p:cNvSpPr>
            <p:nvPr userDrawn="1"/>
          </p:nvSpPr>
          <p:spPr bwMode="auto">
            <a:xfrm>
              <a:off x="8566151" y="4024313"/>
              <a:ext cx="88900" cy="177800"/>
            </a:xfrm>
            <a:custGeom>
              <a:avLst/>
              <a:gdLst>
                <a:gd name="T0" fmla="*/ 0 w 225"/>
                <a:gd name="T1" fmla="*/ 450 h 450"/>
                <a:gd name="T2" fmla="*/ 225 w 225"/>
                <a:gd name="T3" fmla="*/ 225 h 450"/>
                <a:gd name="T4" fmla="*/ 0 w 225"/>
                <a:gd name="T5" fmla="*/ 0 h 450"/>
                <a:gd name="T6" fmla="*/ 0 w 225"/>
                <a:gd name="T7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50">
                  <a:moveTo>
                    <a:pt x="0" y="450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23"/>
            <p:cNvSpPr>
              <a:spLocks/>
            </p:cNvSpPr>
            <p:nvPr userDrawn="1"/>
          </p:nvSpPr>
          <p:spPr bwMode="auto">
            <a:xfrm>
              <a:off x="8582026" y="4127500"/>
              <a:ext cx="177800" cy="88900"/>
            </a:xfrm>
            <a:custGeom>
              <a:avLst/>
              <a:gdLst>
                <a:gd name="T0" fmla="*/ 0 w 448"/>
                <a:gd name="T1" fmla="*/ 223 h 223"/>
                <a:gd name="T2" fmla="*/ 224 w 448"/>
                <a:gd name="T3" fmla="*/ 0 h 223"/>
                <a:gd name="T4" fmla="*/ 448 w 448"/>
                <a:gd name="T5" fmla="*/ 223 h 223"/>
                <a:gd name="T6" fmla="*/ 0 w 448"/>
                <a:gd name="T7" fmla="*/ 22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3">
                  <a:moveTo>
                    <a:pt x="0" y="223"/>
                  </a:moveTo>
                  <a:lnTo>
                    <a:pt x="224" y="0"/>
                  </a:lnTo>
                  <a:lnTo>
                    <a:pt x="448" y="223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24"/>
            <p:cNvSpPr>
              <a:spLocks/>
            </p:cNvSpPr>
            <p:nvPr userDrawn="1"/>
          </p:nvSpPr>
          <p:spPr bwMode="auto">
            <a:xfrm>
              <a:off x="8915401" y="4024313"/>
              <a:ext cx="90488" cy="177800"/>
            </a:xfrm>
            <a:custGeom>
              <a:avLst/>
              <a:gdLst>
                <a:gd name="T0" fmla="*/ 225 w 225"/>
                <a:gd name="T1" fmla="*/ 450 h 450"/>
                <a:gd name="T2" fmla="*/ 0 w 225"/>
                <a:gd name="T3" fmla="*/ 225 h 450"/>
                <a:gd name="T4" fmla="*/ 225 w 225"/>
                <a:gd name="T5" fmla="*/ 0 h 450"/>
                <a:gd name="T6" fmla="*/ 225 w 225"/>
                <a:gd name="T7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50">
                  <a:moveTo>
                    <a:pt x="225" y="450"/>
                  </a:moveTo>
                  <a:lnTo>
                    <a:pt x="0" y="225"/>
                  </a:lnTo>
                  <a:lnTo>
                    <a:pt x="225" y="0"/>
                  </a:lnTo>
                  <a:lnTo>
                    <a:pt x="225" y="45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5"/>
            <p:cNvSpPr>
              <a:spLocks/>
            </p:cNvSpPr>
            <p:nvPr userDrawn="1"/>
          </p:nvSpPr>
          <p:spPr bwMode="auto">
            <a:xfrm>
              <a:off x="8796338" y="4024313"/>
              <a:ext cx="88900" cy="177800"/>
            </a:xfrm>
            <a:custGeom>
              <a:avLst/>
              <a:gdLst>
                <a:gd name="T0" fmla="*/ 0 w 224"/>
                <a:gd name="T1" fmla="*/ 450 h 450"/>
                <a:gd name="T2" fmla="*/ 224 w 224"/>
                <a:gd name="T3" fmla="*/ 225 h 450"/>
                <a:gd name="T4" fmla="*/ 0 w 224"/>
                <a:gd name="T5" fmla="*/ 0 h 450"/>
                <a:gd name="T6" fmla="*/ 0 w 224"/>
                <a:gd name="T7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50">
                  <a:moveTo>
                    <a:pt x="0" y="450"/>
                  </a:moveTo>
                  <a:lnTo>
                    <a:pt x="224" y="225"/>
                  </a:lnTo>
                  <a:lnTo>
                    <a:pt x="0" y="0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6"/>
            <p:cNvSpPr>
              <a:spLocks/>
            </p:cNvSpPr>
            <p:nvPr userDrawn="1"/>
          </p:nvSpPr>
          <p:spPr bwMode="auto">
            <a:xfrm>
              <a:off x="8812213" y="4008438"/>
              <a:ext cx="177800" cy="88900"/>
            </a:xfrm>
            <a:custGeom>
              <a:avLst/>
              <a:gdLst>
                <a:gd name="T0" fmla="*/ 0 w 450"/>
                <a:gd name="T1" fmla="*/ 0 h 223"/>
                <a:gd name="T2" fmla="*/ 225 w 450"/>
                <a:gd name="T3" fmla="*/ 223 h 223"/>
                <a:gd name="T4" fmla="*/ 450 w 450"/>
                <a:gd name="T5" fmla="*/ 0 h 223"/>
                <a:gd name="T6" fmla="*/ 0 w 450"/>
                <a:gd name="T7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3">
                  <a:moveTo>
                    <a:pt x="0" y="0"/>
                  </a:moveTo>
                  <a:lnTo>
                    <a:pt x="225" y="223"/>
                  </a:lnTo>
                  <a:lnTo>
                    <a:pt x="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7"/>
            <p:cNvSpPr>
              <a:spLocks/>
            </p:cNvSpPr>
            <p:nvPr userDrawn="1"/>
          </p:nvSpPr>
          <p:spPr bwMode="auto">
            <a:xfrm>
              <a:off x="8812213" y="4127500"/>
              <a:ext cx="177800" cy="88900"/>
            </a:xfrm>
            <a:custGeom>
              <a:avLst/>
              <a:gdLst>
                <a:gd name="T0" fmla="*/ 0 w 450"/>
                <a:gd name="T1" fmla="*/ 223 h 223"/>
                <a:gd name="T2" fmla="*/ 225 w 450"/>
                <a:gd name="T3" fmla="*/ 0 h 223"/>
                <a:gd name="T4" fmla="*/ 450 w 450"/>
                <a:gd name="T5" fmla="*/ 223 h 223"/>
                <a:gd name="T6" fmla="*/ 0 w 450"/>
                <a:gd name="T7" fmla="*/ 22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3">
                  <a:moveTo>
                    <a:pt x="0" y="223"/>
                  </a:moveTo>
                  <a:lnTo>
                    <a:pt x="225" y="0"/>
                  </a:lnTo>
                  <a:lnTo>
                    <a:pt x="450" y="223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8"/>
            <p:cNvSpPr>
              <a:spLocks/>
            </p:cNvSpPr>
            <p:nvPr userDrawn="1"/>
          </p:nvSpPr>
          <p:spPr bwMode="auto">
            <a:xfrm>
              <a:off x="9026526" y="4024313"/>
              <a:ext cx="88900" cy="177800"/>
            </a:xfrm>
            <a:custGeom>
              <a:avLst/>
              <a:gdLst>
                <a:gd name="T0" fmla="*/ 0 w 225"/>
                <a:gd name="T1" fmla="*/ 450 h 450"/>
                <a:gd name="T2" fmla="*/ 225 w 225"/>
                <a:gd name="T3" fmla="*/ 225 h 450"/>
                <a:gd name="T4" fmla="*/ 0 w 225"/>
                <a:gd name="T5" fmla="*/ 0 h 450"/>
                <a:gd name="T6" fmla="*/ 0 w 225"/>
                <a:gd name="T7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50">
                  <a:moveTo>
                    <a:pt x="0" y="450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9"/>
            <p:cNvSpPr>
              <a:spLocks/>
            </p:cNvSpPr>
            <p:nvPr userDrawn="1"/>
          </p:nvSpPr>
          <p:spPr bwMode="auto">
            <a:xfrm>
              <a:off x="9042401" y="4127500"/>
              <a:ext cx="177800" cy="88900"/>
            </a:xfrm>
            <a:custGeom>
              <a:avLst/>
              <a:gdLst>
                <a:gd name="T0" fmla="*/ 0 w 450"/>
                <a:gd name="T1" fmla="*/ 223 h 223"/>
                <a:gd name="T2" fmla="*/ 225 w 450"/>
                <a:gd name="T3" fmla="*/ 0 h 223"/>
                <a:gd name="T4" fmla="*/ 450 w 450"/>
                <a:gd name="T5" fmla="*/ 223 h 223"/>
                <a:gd name="T6" fmla="*/ 0 w 450"/>
                <a:gd name="T7" fmla="*/ 22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3">
                  <a:moveTo>
                    <a:pt x="0" y="223"/>
                  </a:moveTo>
                  <a:lnTo>
                    <a:pt x="225" y="0"/>
                  </a:lnTo>
                  <a:lnTo>
                    <a:pt x="450" y="223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0"/>
            <p:cNvSpPr>
              <a:spLocks/>
            </p:cNvSpPr>
            <p:nvPr userDrawn="1"/>
          </p:nvSpPr>
          <p:spPr bwMode="auto">
            <a:xfrm>
              <a:off x="8455026" y="4024313"/>
              <a:ext cx="90488" cy="177800"/>
            </a:xfrm>
            <a:custGeom>
              <a:avLst/>
              <a:gdLst>
                <a:gd name="T0" fmla="*/ 224 w 224"/>
                <a:gd name="T1" fmla="*/ 450 h 450"/>
                <a:gd name="T2" fmla="*/ 0 w 224"/>
                <a:gd name="T3" fmla="*/ 225 h 450"/>
                <a:gd name="T4" fmla="*/ 224 w 224"/>
                <a:gd name="T5" fmla="*/ 0 h 450"/>
                <a:gd name="T6" fmla="*/ 224 w 224"/>
                <a:gd name="T7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50">
                  <a:moveTo>
                    <a:pt x="224" y="450"/>
                  </a:moveTo>
                  <a:lnTo>
                    <a:pt x="0" y="225"/>
                  </a:lnTo>
                  <a:lnTo>
                    <a:pt x="224" y="0"/>
                  </a:lnTo>
                  <a:lnTo>
                    <a:pt x="224" y="45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1"/>
            <p:cNvSpPr>
              <a:spLocks/>
            </p:cNvSpPr>
            <p:nvPr userDrawn="1"/>
          </p:nvSpPr>
          <p:spPr bwMode="auto">
            <a:xfrm>
              <a:off x="8351838" y="4127500"/>
              <a:ext cx="177800" cy="88900"/>
            </a:xfrm>
            <a:custGeom>
              <a:avLst/>
              <a:gdLst>
                <a:gd name="T0" fmla="*/ 0 w 449"/>
                <a:gd name="T1" fmla="*/ 223 h 223"/>
                <a:gd name="T2" fmla="*/ 224 w 449"/>
                <a:gd name="T3" fmla="*/ 0 h 223"/>
                <a:gd name="T4" fmla="*/ 449 w 449"/>
                <a:gd name="T5" fmla="*/ 223 h 223"/>
                <a:gd name="T6" fmla="*/ 0 w 449"/>
                <a:gd name="T7" fmla="*/ 22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223">
                  <a:moveTo>
                    <a:pt x="0" y="223"/>
                  </a:moveTo>
                  <a:lnTo>
                    <a:pt x="224" y="0"/>
                  </a:lnTo>
                  <a:lnTo>
                    <a:pt x="449" y="223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2"/>
            <p:cNvSpPr>
              <a:spLocks/>
            </p:cNvSpPr>
            <p:nvPr userDrawn="1"/>
          </p:nvSpPr>
          <p:spPr bwMode="auto">
            <a:xfrm>
              <a:off x="8685213" y="4484688"/>
              <a:ext cx="90488" cy="177800"/>
            </a:xfrm>
            <a:custGeom>
              <a:avLst/>
              <a:gdLst>
                <a:gd name="T0" fmla="*/ 225 w 225"/>
                <a:gd name="T1" fmla="*/ 449 h 449"/>
                <a:gd name="T2" fmla="*/ 0 w 225"/>
                <a:gd name="T3" fmla="*/ 225 h 449"/>
                <a:gd name="T4" fmla="*/ 225 w 225"/>
                <a:gd name="T5" fmla="*/ 0 h 449"/>
                <a:gd name="T6" fmla="*/ 225 w 225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9">
                  <a:moveTo>
                    <a:pt x="225" y="449"/>
                  </a:moveTo>
                  <a:lnTo>
                    <a:pt x="0" y="225"/>
                  </a:lnTo>
                  <a:lnTo>
                    <a:pt x="225" y="0"/>
                  </a:lnTo>
                  <a:lnTo>
                    <a:pt x="225" y="449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33"/>
            <p:cNvSpPr>
              <a:spLocks/>
            </p:cNvSpPr>
            <p:nvPr userDrawn="1"/>
          </p:nvSpPr>
          <p:spPr bwMode="auto">
            <a:xfrm>
              <a:off x="8566151" y="4484688"/>
              <a:ext cx="88900" cy="177800"/>
            </a:xfrm>
            <a:custGeom>
              <a:avLst/>
              <a:gdLst>
                <a:gd name="T0" fmla="*/ 0 w 225"/>
                <a:gd name="T1" fmla="*/ 449 h 449"/>
                <a:gd name="T2" fmla="*/ 225 w 225"/>
                <a:gd name="T3" fmla="*/ 225 h 449"/>
                <a:gd name="T4" fmla="*/ 0 w 225"/>
                <a:gd name="T5" fmla="*/ 0 h 449"/>
                <a:gd name="T6" fmla="*/ 0 w 225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9">
                  <a:moveTo>
                    <a:pt x="0" y="449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49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34"/>
            <p:cNvSpPr>
              <a:spLocks/>
            </p:cNvSpPr>
            <p:nvPr userDrawn="1"/>
          </p:nvSpPr>
          <p:spPr bwMode="auto">
            <a:xfrm>
              <a:off x="8582026" y="4468813"/>
              <a:ext cx="177800" cy="88900"/>
            </a:xfrm>
            <a:custGeom>
              <a:avLst/>
              <a:gdLst>
                <a:gd name="T0" fmla="*/ 0 w 448"/>
                <a:gd name="T1" fmla="*/ 0 h 224"/>
                <a:gd name="T2" fmla="*/ 225 w 448"/>
                <a:gd name="T3" fmla="*/ 224 h 224"/>
                <a:gd name="T4" fmla="*/ 448 w 448"/>
                <a:gd name="T5" fmla="*/ 0 h 224"/>
                <a:gd name="T6" fmla="*/ 0 w 448"/>
                <a:gd name="T7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0"/>
                  </a:moveTo>
                  <a:lnTo>
                    <a:pt x="225" y="224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35"/>
            <p:cNvSpPr>
              <a:spLocks/>
            </p:cNvSpPr>
            <p:nvPr userDrawn="1"/>
          </p:nvSpPr>
          <p:spPr bwMode="auto">
            <a:xfrm>
              <a:off x="8582026" y="4589463"/>
              <a:ext cx="177800" cy="88900"/>
            </a:xfrm>
            <a:custGeom>
              <a:avLst/>
              <a:gdLst>
                <a:gd name="T0" fmla="*/ 0 w 448"/>
                <a:gd name="T1" fmla="*/ 224 h 224"/>
                <a:gd name="T2" fmla="*/ 225 w 448"/>
                <a:gd name="T3" fmla="*/ 0 h 224"/>
                <a:gd name="T4" fmla="*/ 448 w 448"/>
                <a:gd name="T5" fmla="*/ 224 h 224"/>
                <a:gd name="T6" fmla="*/ 0 w 448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224"/>
                  </a:moveTo>
                  <a:lnTo>
                    <a:pt x="225" y="0"/>
                  </a:lnTo>
                  <a:lnTo>
                    <a:pt x="448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36"/>
            <p:cNvSpPr>
              <a:spLocks/>
            </p:cNvSpPr>
            <p:nvPr userDrawn="1"/>
          </p:nvSpPr>
          <p:spPr bwMode="auto">
            <a:xfrm>
              <a:off x="8915401" y="4484688"/>
              <a:ext cx="90488" cy="177800"/>
            </a:xfrm>
            <a:custGeom>
              <a:avLst/>
              <a:gdLst>
                <a:gd name="T0" fmla="*/ 225 w 225"/>
                <a:gd name="T1" fmla="*/ 449 h 449"/>
                <a:gd name="T2" fmla="*/ 0 w 225"/>
                <a:gd name="T3" fmla="*/ 225 h 449"/>
                <a:gd name="T4" fmla="*/ 225 w 225"/>
                <a:gd name="T5" fmla="*/ 0 h 449"/>
                <a:gd name="T6" fmla="*/ 225 w 225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9">
                  <a:moveTo>
                    <a:pt x="225" y="449"/>
                  </a:moveTo>
                  <a:lnTo>
                    <a:pt x="0" y="225"/>
                  </a:lnTo>
                  <a:lnTo>
                    <a:pt x="225" y="0"/>
                  </a:lnTo>
                  <a:lnTo>
                    <a:pt x="225" y="449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37"/>
            <p:cNvSpPr>
              <a:spLocks/>
            </p:cNvSpPr>
            <p:nvPr userDrawn="1"/>
          </p:nvSpPr>
          <p:spPr bwMode="auto">
            <a:xfrm>
              <a:off x="8796338" y="4484688"/>
              <a:ext cx="88900" cy="177800"/>
            </a:xfrm>
            <a:custGeom>
              <a:avLst/>
              <a:gdLst>
                <a:gd name="T0" fmla="*/ 0 w 224"/>
                <a:gd name="T1" fmla="*/ 449 h 449"/>
                <a:gd name="T2" fmla="*/ 224 w 224"/>
                <a:gd name="T3" fmla="*/ 225 h 449"/>
                <a:gd name="T4" fmla="*/ 0 w 224"/>
                <a:gd name="T5" fmla="*/ 0 h 449"/>
                <a:gd name="T6" fmla="*/ 0 w 224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49">
                  <a:moveTo>
                    <a:pt x="0" y="449"/>
                  </a:moveTo>
                  <a:lnTo>
                    <a:pt x="224" y="225"/>
                  </a:lnTo>
                  <a:lnTo>
                    <a:pt x="0" y="0"/>
                  </a:lnTo>
                  <a:lnTo>
                    <a:pt x="0" y="449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38"/>
            <p:cNvSpPr>
              <a:spLocks/>
            </p:cNvSpPr>
            <p:nvPr userDrawn="1"/>
          </p:nvSpPr>
          <p:spPr bwMode="auto">
            <a:xfrm>
              <a:off x="8812213" y="4468813"/>
              <a:ext cx="177800" cy="88900"/>
            </a:xfrm>
            <a:custGeom>
              <a:avLst/>
              <a:gdLst>
                <a:gd name="T0" fmla="*/ 0 w 448"/>
                <a:gd name="T1" fmla="*/ 0 h 224"/>
                <a:gd name="T2" fmla="*/ 225 w 448"/>
                <a:gd name="T3" fmla="*/ 224 h 224"/>
                <a:gd name="T4" fmla="*/ 448 w 448"/>
                <a:gd name="T5" fmla="*/ 0 h 224"/>
                <a:gd name="T6" fmla="*/ 0 w 448"/>
                <a:gd name="T7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0"/>
                  </a:moveTo>
                  <a:lnTo>
                    <a:pt x="225" y="224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39"/>
            <p:cNvSpPr>
              <a:spLocks/>
            </p:cNvSpPr>
            <p:nvPr userDrawn="1"/>
          </p:nvSpPr>
          <p:spPr bwMode="auto">
            <a:xfrm>
              <a:off x="8812213" y="4589463"/>
              <a:ext cx="177800" cy="88900"/>
            </a:xfrm>
            <a:custGeom>
              <a:avLst/>
              <a:gdLst>
                <a:gd name="T0" fmla="*/ 0 w 448"/>
                <a:gd name="T1" fmla="*/ 224 h 224"/>
                <a:gd name="T2" fmla="*/ 225 w 448"/>
                <a:gd name="T3" fmla="*/ 0 h 224"/>
                <a:gd name="T4" fmla="*/ 448 w 448"/>
                <a:gd name="T5" fmla="*/ 224 h 224"/>
                <a:gd name="T6" fmla="*/ 0 w 448"/>
                <a:gd name="T7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4">
                  <a:moveTo>
                    <a:pt x="0" y="224"/>
                  </a:moveTo>
                  <a:lnTo>
                    <a:pt x="225" y="0"/>
                  </a:lnTo>
                  <a:lnTo>
                    <a:pt x="448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40"/>
            <p:cNvSpPr>
              <a:spLocks/>
            </p:cNvSpPr>
            <p:nvPr userDrawn="1"/>
          </p:nvSpPr>
          <p:spPr bwMode="auto">
            <a:xfrm>
              <a:off x="9026526" y="4484688"/>
              <a:ext cx="88900" cy="177800"/>
            </a:xfrm>
            <a:custGeom>
              <a:avLst/>
              <a:gdLst>
                <a:gd name="T0" fmla="*/ 0 w 225"/>
                <a:gd name="T1" fmla="*/ 449 h 449"/>
                <a:gd name="T2" fmla="*/ 225 w 225"/>
                <a:gd name="T3" fmla="*/ 225 h 449"/>
                <a:gd name="T4" fmla="*/ 0 w 225"/>
                <a:gd name="T5" fmla="*/ 0 h 449"/>
                <a:gd name="T6" fmla="*/ 0 w 225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9">
                  <a:moveTo>
                    <a:pt x="0" y="449"/>
                  </a:moveTo>
                  <a:lnTo>
                    <a:pt x="225" y="225"/>
                  </a:lnTo>
                  <a:lnTo>
                    <a:pt x="0" y="0"/>
                  </a:lnTo>
                  <a:lnTo>
                    <a:pt x="0" y="449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41"/>
            <p:cNvSpPr>
              <a:spLocks/>
            </p:cNvSpPr>
            <p:nvPr userDrawn="1"/>
          </p:nvSpPr>
          <p:spPr bwMode="auto">
            <a:xfrm>
              <a:off x="9042401" y="4468813"/>
              <a:ext cx="177800" cy="88900"/>
            </a:xfrm>
            <a:custGeom>
              <a:avLst/>
              <a:gdLst>
                <a:gd name="T0" fmla="*/ 0 w 450"/>
                <a:gd name="T1" fmla="*/ 0 h 224"/>
                <a:gd name="T2" fmla="*/ 225 w 450"/>
                <a:gd name="T3" fmla="*/ 224 h 224"/>
                <a:gd name="T4" fmla="*/ 450 w 450"/>
                <a:gd name="T5" fmla="*/ 0 h 224"/>
                <a:gd name="T6" fmla="*/ 0 w 450"/>
                <a:gd name="T7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224">
                  <a:moveTo>
                    <a:pt x="0" y="0"/>
                  </a:moveTo>
                  <a:lnTo>
                    <a:pt x="225" y="224"/>
                  </a:lnTo>
                  <a:lnTo>
                    <a:pt x="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42"/>
            <p:cNvSpPr>
              <a:spLocks/>
            </p:cNvSpPr>
            <p:nvPr userDrawn="1"/>
          </p:nvSpPr>
          <p:spPr bwMode="auto">
            <a:xfrm>
              <a:off x="8455026" y="4484688"/>
              <a:ext cx="90488" cy="177800"/>
            </a:xfrm>
            <a:custGeom>
              <a:avLst/>
              <a:gdLst>
                <a:gd name="T0" fmla="*/ 224 w 224"/>
                <a:gd name="T1" fmla="*/ 449 h 449"/>
                <a:gd name="T2" fmla="*/ 0 w 224"/>
                <a:gd name="T3" fmla="*/ 225 h 449"/>
                <a:gd name="T4" fmla="*/ 224 w 224"/>
                <a:gd name="T5" fmla="*/ 0 h 449"/>
                <a:gd name="T6" fmla="*/ 224 w 224"/>
                <a:gd name="T7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449">
                  <a:moveTo>
                    <a:pt x="224" y="449"/>
                  </a:moveTo>
                  <a:lnTo>
                    <a:pt x="0" y="225"/>
                  </a:lnTo>
                  <a:lnTo>
                    <a:pt x="224" y="0"/>
                  </a:lnTo>
                  <a:lnTo>
                    <a:pt x="224" y="449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43"/>
            <p:cNvSpPr>
              <a:spLocks/>
            </p:cNvSpPr>
            <p:nvPr userDrawn="1"/>
          </p:nvSpPr>
          <p:spPr bwMode="auto">
            <a:xfrm>
              <a:off x="8351838" y="4468813"/>
              <a:ext cx="177800" cy="88900"/>
            </a:xfrm>
            <a:custGeom>
              <a:avLst/>
              <a:gdLst>
                <a:gd name="T0" fmla="*/ 0 w 449"/>
                <a:gd name="T1" fmla="*/ 0 h 224"/>
                <a:gd name="T2" fmla="*/ 224 w 449"/>
                <a:gd name="T3" fmla="*/ 224 h 224"/>
                <a:gd name="T4" fmla="*/ 449 w 449"/>
                <a:gd name="T5" fmla="*/ 0 h 224"/>
                <a:gd name="T6" fmla="*/ 0 w 449"/>
                <a:gd name="T7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224">
                  <a:moveTo>
                    <a:pt x="0" y="0"/>
                  </a:moveTo>
                  <a:lnTo>
                    <a:pt x="224" y="224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44"/>
            <p:cNvSpPr>
              <a:spLocks/>
            </p:cNvSpPr>
            <p:nvPr userDrawn="1"/>
          </p:nvSpPr>
          <p:spPr bwMode="auto">
            <a:xfrm>
              <a:off x="8685213" y="4714875"/>
              <a:ext cx="90488" cy="177800"/>
            </a:xfrm>
            <a:custGeom>
              <a:avLst/>
              <a:gdLst>
                <a:gd name="T0" fmla="*/ 225 w 225"/>
                <a:gd name="T1" fmla="*/ 448 h 448"/>
                <a:gd name="T2" fmla="*/ 0 w 225"/>
                <a:gd name="T3" fmla="*/ 223 h 448"/>
                <a:gd name="T4" fmla="*/ 225 w 225"/>
                <a:gd name="T5" fmla="*/ 0 h 448"/>
                <a:gd name="T6" fmla="*/ 225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225" y="448"/>
                  </a:moveTo>
                  <a:lnTo>
                    <a:pt x="0" y="223"/>
                  </a:lnTo>
                  <a:lnTo>
                    <a:pt x="225" y="0"/>
                  </a:lnTo>
                  <a:lnTo>
                    <a:pt x="225" y="448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Freeform 45"/>
            <p:cNvSpPr>
              <a:spLocks/>
            </p:cNvSpPr>
            <p:nvPr userDrawn="1"/>
          </p:nvSpPr>
          <p:spPr bwMode="auto">
            <a:xfrm>
              <a:off x="8582026" y="4699000"/>
              <a:ext cx="177800" cy="88900"/>
            </a:xfrm>
            <a:custGeom>
              <a:avLst/>
              <a:gdLst>
                <a:gd name="T0" fmla="*/ 0 w 448"/>
                <a:gd name="T1" fmla="*/ 0 h 225"/>
                <a:gd name="T2" fmla="*/ 224 w 448"/>
                <a:gd name="T3" fmla="*/ 225 h 225"/>
                <a:gd name="T4" fmla="*/ 448 w 448"/>
                <a:gd name="T5" fmla="*/ 0 h 225"/>
                <a:gd name="T6" fmla="*/ 0 w 448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5">
                  <a:moveTo>
                    <a:pt x="0" y="0"/>
                  </a:moveTo>
                  <a:lnTo>
                    <a:pt x="224" y="225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Freeform 46"/>
            <p:cNvSpPr>
              <a:spLocks/>
            </p:cNvSpPr>
            <p:nvPr userDrawn="1"/>
          </p:nvSpPr>
          <p:spPr bwMode="auto">
            <a:xfrm>
              <a:off x="8796338" y="4714875"/>
              <a:ext cx="88900" cy="177800"/>
            </a:xfrm>
            <a:custGeom>
              <a:avLst/>
              <a:gdLst>
                <a:gd name="T0" fmla="*/ 0 w 225"/>
                <a:gd name="T1" fmla="*/ 448 h 448"/>
                <a:gd name="T2" fmla="*/ 225 w 225"/>
                <a:gd name="T3" fmla="*/ 223 h 448"/>
                <a:gd name="T4" fmla="*/ 0 w 225"/>
                <a:gd name="T5" fmla="*/ 0 h 448"/>
                <a:gd name="T6" fmla="*/ 0 w 225"/>
                <a:gd name="T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448">
                  <a:moveTo>
                    <a:pt x="0" y="448"/>
                  </a:moveTo>
                  <a:lnTo>
                    <a:pt x="225" y="223"/>
                  </a:lnTo>
                  <a:lnTo>
                    <a:pt x="0" y="0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47"/>
            <p:cNvSpPr>
              <a:spLocks/>
            </p:cNvSpPr>
            <p:nvPr userDrawn="1"/>
          </p:nvSpPr>
          <p:spPr bwMode="auto">
            <a:xfrm>
              <a:off x="8812213" y="4699000"/>
              <a:ext cx="177800" cy="88900"/>
            </a:xfrm>
            <a:custGeom>
              <a:avLst/>
              <a:gdLst>
                <a:gd name="T0" fmla="*/ 0 w 448"/>
                <a:gd name="T1" fmla="*/ 0 h 225"/>
                <a:gd name="T2" fmla="*/ 225 w 448"/>
                <a:gd name="T3" fmla="*/ 225 h 225"/>
                <a:gd name="T4" fmla="*/ 448 w 448"/>
                <a:gd name="T5" fmla="*/ 0 h 225"/>
                <a:gd name="T6" fmla="*/ 0 w 448"/>
                <a:gd name="T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225">
                  <a:moveTo>
                    <a:pt x="0" y="0"/>
                  </a:moveTo>
                  <a:lnTo>
                    <a:pt x="225" y="225"/>
                  </a:lnTo>
                  <a:lnTo>
                    <a:pt x="4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48"/>
            <p:cNvSpPr>
              <a:spLocks noEditPoints="1"/>
            </p:cNvSpPr>
            <p:nvPr userDrawn="1"/>
          </p:nvSpPr>
          <p:spPr bwMode="auto">
            <a:xfrm>
              <a:off x="9413876" y="4238625"/>
              <a:ext cx="2392363" cy="427037"/>
            </a:xfrm>
            <a:custGeom>
              <a:avLst/>
              <a:gdLst>
                <a:gd name="T0" fmla="*/ 0 w 6027"/>
                <a:gd name="T1" fmla="*/ 806 h 1074"/>
                <a:gd name="T2" fmla="*/ 304 w 6027"/>
                <a:gd name="T3" fmla="*/ 856 h 1074"/>
                <a:gd name="T4" fmla="*/ 1230 w 6027"/>
                <a:gd name="T5" fmla="*/ 806 h 1074"/>
                <a:gd name="T6" fmla="*/ 1282 w 6027"/>
                <a:gd name="T7" fmla="*/ 841 h 1074"/>
                <a:gd name="T8" fmla="*/ 1441 w 6027"/>
                <a:gd name="T9" fmla="*/ 1071 h 1074"/>
                <a:gd name="T10" fmla="*/ 1537 w 6027"/>
                <a:gd name="T11" fmla="*/ 972 h 1074"/>
                <a:gd name="T12" fmla="*/ 1532 w 6027"/>
                <a:gd name="T13" fmla="*/ 810 h 1074"/>
                <a:gd name="T14" fmla="*/ 1460 w 6027"/>
                <a:gd name="T15" fmla="*/ 913 h 1074"/>
                <a:gd name="T16" fmla="*/ 2529 w 6027"/>
                <a:gd name="T17" fmla="*/ 937 h 1074"/>
                <a:gd name="T18" fmla="*/ 2266 w 6027"/>
                <a:gd name="T19" fmla="*/ 924 h 1074"/>
                <a:gd name="T20" fmla="*/ 2495 w 6027"/>
                <a:gd name="T21" fmla="*/ 937 h 1074"/>
                <a:gd name="T22" fmla="*/ 2306 w 6027"/>
                <a:gd name="T23" fmla="*/ 977 h 1074"/>
                <a:gd name="T24" fmla="*/ 2758 w 6027"/>
                <a:gd name="T25" fmla="*/ 806 h 1074"/>
                <a:gd name="T26" fmla="*/ 3823 w 6027"/>
                <a:gd name="T27" fmla="*/ 1043 h 1074"/>
                <a:gd name="T28" fmla="*/ 3790 w 6027"/>
                <a:gd name="T29" fmla="*/ 1031 h 1074"/>
                <a:gd name="T30" fmla="*/ 3668 w 6027"/>
                <a:gd name="T31" fmla="*/ 817 h 1074"/>
                <a:gd name="T32" fmla="*/ 3672 w 6027"/>
                <a:gd name="T33" fmla="*/ 865 h 1074"/>
                <a:gd name="T34" fmla="*/ 4039 w 6027"/>
                <a:gd name="T35" fmla="*/ 970 h 1074"/>
                <a:gd name="T36" fmla="*/ 5675 w 6027"/>
                <a:gd name="T37" fmla="*/ 342 h 1074"/>
                <a:gd name="T38" fmla="*/ 5943 w 6027"/>
                <a:gd name="T39" fmla="*/ 446 h 1074"/>
                <a:gd name="T40" fmla="*/ 5719 w 6027"/>
                <a:gd name="T41" fmla="*/ 574 h 1074"/>
                <a:gd name="T42" fmla="*/ 5719 w 6027"/>
                <a:gd name="T43" fmla="*/ 184 h 1074"/>
                <a:gd name="T44" fmla="*/ 5506 w 6027"/>
                <a:gd name="T45" fmla="*/ 587 h 1074"/>
                <a:gd name="T46" fmla="*/ 5390 w 6027"/>
                <a:gd name="T47" fmla="*/ 486 h 1074"/>
                <a:gd name="T48" fmla="*/ 4935 w 6027"/>
                <a:gd name="T49" fmla="*/ 582 h 1074"/>
                <a:gd name="T50" fmla="*/ 5120 w 6027"/>
                <a:gd name="T51" fmla="*/ 467 h 1074"/>
                <a:gd name="T52" fmla="*/ 4880 w 6027"/>
                <a:gd name="T53" fmla="*/ 209 h 1074"/>
                <a:gd name="T54" fmla="*/ 4968 w 6027"/>
                <a:gd name="T55" fmla="*/ 227 h 1074"/>
                <a:gd name="T56" fmla="*/ 5185 w 6027"/>
                <a:gd name="T57" fmla="*/ 441 h 1074"/>
                <a:gd name="T58" fmla="*/ 4700 w 6027"/>
                <a:gd name="T59" fmla="*/ 6 h 1074"/>
                <a:gd name="T60" fmla="*/ 4338 w 6027"/>
                <a:gd name="T61" fmla="*/ 236 h 1074"/>
                <a:gd name="T62" fmla="*/ 4427 w 6027"/>
                <a:gd name="T63" fmla="*/ 526 h 1074"/>
                <a:gd name="T64" fmla="*/ 4434 w 6027"/>
                <a:gd name="T65" fmla="*/ 588 h 1074"/>
                <a:gd name="T66" fmla="*/ 4441 w 6027"/>
                <a:gd name="T67" fmla="*/ 169 h 1074"/>
                <a:gd name="T68" fmla="*/ 3936 w 6027"/>
                <a:gd name="T69" fmla="*/ 231 h 1074"/>
                <a:gd name="T70" fmla="*/ 3825 w 6027"/>
                <a:gd name="T71" fmla="*/ 517 h 1074"/>
                <a:gd name="T72" fmla="*/ 4060 w 6027"/>
                <a:gd name="T73" fmla="*/ 518 h 1074"/>
                <a:gd name="T74" fmla="*/ 3683 w 6027"/>
                <a:gd name="T75" fmla="*/ 418 h 1074"/>
                <a:gd name="T76" fmla="*/ 4015 w 6027"/>
                <a:gd name="T77" fmla="*/ 198 h 1074"/>
                <a:gd name="T78" fmla="*/ 3521 w 6027"/>
                <a:gd name="T79" fmla="*/ 77 h 1074"/>
                <a:gd name="T80" fmla="*/ 3052 w 6027"/>
                <a:gd name="T81" fmla="*/ 684 h 1074"/>
                <a:gd name="T82" fmla="*/ 3275 w 6027"/>
                <a:gd name="T83" fmla="*/ 176 h 1074"/>
                <a:gd name="T84" fmla="*/ 2314 w 6027"/>
                <a:gd name="T85" fmla="*/ 360 h 1074"/>
                <a:gd name="T86" fmla="*/ 2599 w 6027"/>
                <a:gd name="T87" fmla="*/ 293 h 1074"/>
                <a:gd name="T88" fmla="*/ 1972 w 6027"/>
                <a:gd name="T89" fmla="*/ 528 h 1074"/>
                <a:gd name="T90" fmla="*/ 1864 w 6027"/>
                <a:gd name="T91" fmla="*/ 579 h 1074"/>
                <a:gd name="T92" fmla="*/ 2069 w 6027"/>
                <a:gd name="T93" fmla="*/ 314 h 1074"/>
                <a:gd name="T94" fmla="*/ 1914 w 6027"/>
                <a:gd name="T95" fmla="*/ 172 h 1074"/>
                <a:gd name="T96" fmla="*/ 1672 w 6027"/>
                <a:gd name="T97" fmla="*/ 556 h 1074"/>
                <a:gd name="T98" fmla="*/ 1607 w 6027"/>
                <a:gd name="T99" fmla="*/ 524 h 1074"/>
                <a:gd name="T100" fmla="*/ 1382 w 6027"/>
                <a:gd name="T101" fmla="*/ 325 h 1074"/>
                <a:gd name="T102" fmla="*/ 1640 w 6027"/>
                <a:gd name="T103" fmla="*/ 253 h 1074"/>
                <a:gd name="T104" fmla="*/ 1652 w 6027"/>
                <a:gd name="T105" fmla="*/ 370 h 1074"/>
                <a:gd name="T106" fmla="*/ 1016 w 6027"/>
                <a:gd name="T107" fmla="*/ 494 h 1074"/>
                <a:gd name="T108" fmla="*/ 1181 w 6027"/>
                <a:gd name="T109" fmla="*/ 565 h 1074"/>
                <a:gd name="T110" fmla="*/ 998 w 6027"/>
                <a:gd name="T111" fmla="*/ 355 h 1074"/>
                <a:gd name="T112" fmla="*/ 952 w 6027"/>
                <a:gd name="T113" fmla="*/ 246 h 1074"/>
                <a:gd name="T114" fmla="*/ 1288 w 6027"/>
                <a:gd name="T115" fmla="*/ 315 h 1074"/>
                <a:gd name="T116" fmla="*/ 702 w 6027"/>
                <a:gd name="T117" fmla="*/ 524 h 1074"/>
                <a:gd name="T118" fmla="*/ 568 w 6027"/>
                <a:gd name="T119" fmla="*/ 574 h 1074"/>
                <a:gd name="T120" fmla="*/ 784 w 6027"/>
                <a:gd name="T121" fmla="*/ 302 h 1074"/>
                <a:gd name="T122" fmla="*/ 646 w 6027"/>
                <a:gd name="T123" fmla="*/ 168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027" h="1074">
                  <a:moveTo>
                    <a:pt x="215" y="959"/>
                  </a:moveTo>
                  <a:lnTo>
                    <a:pt x="215" y="970"/>
                  </a:lnTo>
                  <a:lnTo>
                    <a:pt x="215" y="981"/>
                  </a:lnTo>
                  <a:lnTo>
                    <a:pt x="214" y="992"/>
                  </a:lnTo>
                  <a:lnTo>
                    <a:pt x="212" y="1003"/>
                  </a:lnTo>
                  <a:lnTo>
                    <a:pt x="210" y="1008"/>
                  </a:lnTo>
                  <a:lnTo>
                    <a:pt x="208" y="1014"/>
                  </a:lnTo>
                  <a:lnTo>
                    <a:pt x="207" y="1019"/>
                  </a:lnTo>
                  <a:lnTo>
                    <a:pt x="204" y="1023"/>
                  </a:lnTo>
                  <a:lnTo>
                    <a:pt x="201" y="1028"/>
                  </a:lnTo>
                  <a:lnTo>
                    <a:pt x="197" y="1033"/>
                  </a:lnTo>
                  <a:lnTo>
                    <a:pt x="193" y="1038"/>
                  </a:lnTo>
                  <a:lnTo>
                    <a:pt x="189" y="1043"/>
                  </a:lnTo>
                  <a:lnTo>
                    <a:pt x="181" y="1050"/>
                  </a:lnTo>
                  <a:lnTo>
                    <a:pt x="176" y="1054"/>
                  </a:lnTo>
                  <a:lnTo>
                    <a:pt x="172" y="1056"/>
                  </a:lnTo>
                  <a:lnTo>
                    <a:pt x="162" y="1062"/>
                  </a:lnTo>
                  <a:lnTo>
                    <a:pt x="152" y="1066"/>
                  </a:lnTo>
                  <a:lnTo>
                    <a:pt x="141" y="1070"/>
                  </a:lnTo>
                  <a:lnTo>
                    <a:pt x="131" y="1072"/>
                  </a:lnTo>
                  <a:lnTo>
                    <a:pt x="119" y="1073"/>
                  </a:lnTo>
                  <a:lnTo>
                    <a:pt x="108" y="1073"/>
                  </a:lnTo>
                  <a:lnTo>
                    <a:pt x="96" y="1073"/>
                  </a:lnTo>
                  <a:lnTo>
                    <a:pt x="85" y="1072"/>
                  </a:lnTo>
                  <a:lnTo>
                    <a:pt x="74" y="1070"/>
                  </a:lnTo>
                  <a:lnTo>
                    <a:pt x="63" y="1066"/>
                  </a:lnTo>
                  <a:lnTo>
                    <a:pt x="54" y="1062"/>
                  </a:lnTo>
                  <a:lnTo>
                    <a:pt x="49" y="1060"/>
                  </a:lnTo>
                  <a:lnTo>
                    <a:pt x="44" y="1056"/>
                  </a:lnTo>
                  <a:lnTo>
                    <a:pt x="35" y="1050"/>
                  </a:lnTo>
                  <a:lnTo>
                    <a:pt x="27" y="1043"/>
                  </a:lnTo>
                  <a:lnTo>
                    <a:pt x="22" y="1038"/>
                  </a:lnTo>
                  <a:lnTo>
                    <a:pt x="18" y="1032"/>
                  </a:lnTo>
                  <a:lnTo>
                    <a:pt x="15" y="1027"/>
                  </a:lnTo>
                  <a:lnTo>
                    <a:pt x="11" y="1021"/>
                  </a:lnTo>
                  <a:lnTo>
                    <a:pt x="6" y="1010"/>
                  </a:lnTo>
                  <a:lnTo>
                    <a:pt x="5" y="1005"/>
                  </a:lnTo>
                  <a:lnTo>
                    <a:pt x="4" y="999"/>
                  </a:lnTo>
                  <a:lnTo>
                    <a:pt x="1" y="988"/>
                  </a:lnTo>
                  <a:lnTo>
                    <a:pt x="0" y="977"/>
                  </a:lnTo>
                  <a:lnTo>
                    <a:pt x="0" y="958"/>
                  </a:lnTo>
                  <a:lnTo>
                    <a:pt x="0" y="806"/>
                  </a:lnTo>
                  <a:lnTo>
                    <a:pt x="33" y="806"/>
                  </a:lnTo>
                  <a:lnTo>
                    <a:pt x="33" y="954"/>
                  </a:lnTo>
                  <a:lnTo>
                    <a:pt x="33" y="972"/>
                  </a:lnTo>
                  <a:lnTo>
                    <a:pt x="34" y="982"/>
                  </a:lnTo>
                  <a:lnTo>
                    <a:pt x="35" y="991"/>
                  </a:lnTo>
                  <a:lnTo>
                    <a:pt x="38" y="999"/>
                  </a:lnTo>
                  <a:lnTo>
                    <a:pt x="39" y="1004"/>
                  </a:lnTo>
                  <a:lnTo>
                    <a:pt x="41" y="1009"/>
                  </a:lnTo>
                  <a:lnTo>
                    <a:pt x="46" y="1016"/>
                  </a:lnTo>
                  <a:lnTo>
                    <a:pt x="49" y="1020"/>
                  </a:lnTo>
                  <a:lnTo>
                    <a:pt x="52" y="1025"/>
                  </a:lnTo>
                  <a:lnTo>
                    <a:pt x="58" y="1028"/>
                  </a:lnTo>
                  <a:lnTo>
                    <a:pt x="63" y="1033"/>
                  </a:lnTo>
                  <a:lnTo>
                    <a:pt x="71" y="1037"/>
                  </a:lnTo>
                  <a:lnTo>
                    <a:pt x="77" y="1039"/>
                  </a:lnTo>
                  <a:lnTo>
                    <a:pt x="84" y="1042"/>
                  </a:lnTo>
                  <a:lnTo>
                    <a:pt x="91" y="1043"/>
                  </a:lnTo>
                  <a:lnTo>
                    <a:pt x="100" y="1044"/>
                  </a:lnTo>
                  <a:lnTo>
                    <a:pt x="108" y="1045"/>
                  </a:lnTo>
                  <a:lnTo>
                    <a:pt x="116" y="1044"/>
                  </a:lnTo>
                  <a:lnTo>
                    <a:pt x="124" y="1044"/>
                  </a:lnTo>
                  <a:lnTo>
                    <a:pt x="131" y="1042"/>
                  </a:lnTo>
                  <a:lnTo>
                    <a:pt x="139" y="1040"/>
                  </a:lnTo>
                  <a:lnTo>
                    <a:pt x="146" y="1037"/>
                  </a:lnTo>
                  <a:lnTo>
                    <a:pt x="152" y="1034"/>
                  </a:lnTo>
                  <a:lnTo>
                    <a:pt x="158" y="1029"/>
                  </a:lnTo>
                  <a:lnTo>
                    <a:pt x="163" y="1026"/>
                  </a:lnTo>
                  <a:lnTo>
                    <a:pt x="169" y="1019"/>
                  </a:lnTo>
                  <a:lnTo>
                    <a:pt x="172" y="1015"/>
                  </a:lnTo>
                  <a:lnTo>
                    <a:pt x="173" y="1011"/>
                  </a:lnTo>
                  <a:lnTo>
                    <a:pt x="176" y="1004"/>
                  </a:lnTo>
                  <a:lnTo>
                    <a:pt x="180" y="997"/>
                  </a:lnTo>
                  <a:lnTo>
                    <a:pt x="181" y="988"/>
                  </a:lnTo>
                  <a:lnTo>
                    <a:pt x="182" y="980"/>
                  </a:lnTo>
                  <a:lnTo>
                    <a:pt x="182" y="970"/>
                  </a:lnTo>
                  <a:lnTo>
                    <a:pt x="184" y="959"/>
                  </a:lnTo>
                  <a:lnTo>
                    <a:pt x="184" y="806"/>
                  </a:lnTo>
                  <a:lnTo>
                    <a:pt x="215" y="806"/>
                  </a:lnTo>
                  <a:lnTo>
                    <a:pt x="215" y="959"/>
                  </a:lnTo>
                  <a:close/>
                  <a:moveTo>
                    <a:pt x="490" y="1068"/>
                  </a:moveTo>
                  <a:lnTo>
                    <a:pt x="458" y="1068"/>
                  </a:lnTo>
                  <a:lnTo>
                    <a:pt x="304" y="856"/>
                  </a:lnTo>
                  <a:lnTo>
                    <a:pt x="304" y="1068"/>
                  </a:lnTo>
                  <a:lnTo>
                    <a:pt x="274" y="1068"/>
                  </a:lnTo>
                  <a:lnTo>
                    <a:pt x="274" y="806"/>
                  </a:lnTo>
                  <a:lnTo>
                    <a:pt x="308" y="806"/>
                  </a:lnTo>
                  <a:lnTo>
                    <a:pt x="460" y="1016"/>
                  </a:lnTo>
                  <a:lnTo>
                    <a:pt x="460" y="806"/>
                  </a:lnTo>
                  <a:lnTo>
                    <a:pt x="490" y="806"/>
                  </a:lnTo>
                  <a:lnTo>
                    <a:pt x="490" y="1068"/>
                  </a:lnTo>
                  <a:close/>
                  <a:moveTo>
                    <a:pt x="582" y="806"/>
                  </a:moveTo>
                  <a:lnTo>
                    <a:pt x="582" y="1068"/>
                  </a:lnTo>
                  <a:lnTo>
                    <a:pt x="551" y="1068"/>
                  </a:lnTo>
                  <a:lnTo>
                    <a:pt x="551" y="806"/>
                  </a:lnTo>
                  <a:lnTo>
                    <a:pt x="582" y="806"/>
                  </a:lnTo>
                  <a:close/>
                  <a:moveTo>
                    <a:pt x="863" y="806"/>
                  </a:moveTo>
                  <a:lnTo>
                    <a:pt x="759" y="1068"/>
                  </a:lnTo>
                  <a:lnTo>
                    <a:pt x="723" y="1068"/>
                  </a:lnTo>
                  <a:lnTo>
                    <a:pt x="618" y="806"/>
                  </a:lnTo>
                  <a:lnTo>
                    <a:pt x="653" y="806"/>
                  </a:lnTo>
                  <a:lnTo>
                    <a:pt x="742" y="1029"/>
                  </a:lnTo>
                  <a:lnTo>
                    <a:pt x="829" y="806"/>
                  </a:lnTo>
                  <a:lnTo>
                    <a:pt x="863" y="806"/>
                  </a:lnTo>
                  <a:close/>
                  <a:moveTo>
                    <a:pt x="1087" y="1068"/>
                  </a:moveTo>
                  <a:lnTo>
                    <a:pt x="899" y="1068"/>
                  </a:lnTo>
                  <a:lnTo>
                    <a:pt x="899" y="806"/>
                  </a:lnTo>
                  <a:lnTo>
                    <a:pt x="1082" y="806"/>
                  </a:lnTo>
                  <a:lnTo>
                    <a:pt x="1082" y="834"/>
                  </a:lnTo>
                  <a:lnTo>
                    <a:pt x="931" y="834"/>
                  </a:lnTo>
                  <a:lnTo>
                    <a:pt x="931" y="920"/>
                  </a:lnTo>
                  <a:lnTo>
                    <a:pt x="1072" y="920"/>
                  </a:lnTo>
                  <a:lnTo>
                    <a:pt x="1072" y="948"/>
                  </a:lnTo>
                  <a:lnTo>
                    <a:pt x="931" y="948"/>
                  </a:lnTo>
                  <a:lnTo>
                    <a:pt x="931" y="1039"/>
                  </a:lnTo>
                  <a:lnTo>
                    <a:pt x="1087" y="1039"/>
                  </a:lnTo>
                  <a:lnTo>
                    <a:pt x="1087" y="1068"/>
                  </a:lnTo>
                  <a:close/>
                  <a:moveTo>
                    <a:pt x="1351" y="1068"/>
                  </a:moveTo>
                  <a:lnTo>
                    <a:pt x="1312" y="1068"/>
                  </a:lnTo>
                  <a:lnTo>
                    <a:pt x="1233" y="959"/>
                  </a:lnTo>
                  <a:lnTo>
                    <a:pt x="1168" y="959"/>
                  </a:lnTo>
                  <a:lnTo>
                    <a:pt x="1168" y="1068"/>
                  </a:lnTo>
                  <a:lnTo>
                    <a:pt x="1136" y="1068"/>
                  </a:lnTo>
                  <a:lnTo>
                    <a:pt x="1136" y="806"/>
                  </a:lnTo>
                  <a:lnTo>
                    <a:pt x="1230" y="806"/>
                  </a:lnTo>
                  <a:lnTo>
                    <a:pt x="1243" y="806"/>
                  </a:lnTo>
                  <a:lnTo>
                    <a:pt x="1255" y="806"/>
                  </a:lnTo>
                  <a:lnTo>
                    <a:pt x="1266" y="807"/>
                  </a:lnTo>
                  <a:lnTo>
                    <a:pt x="1272" y="808"/>
                  </a:lnTo>
                  <a:lnTo>
                    <a:pt x="1278" y="808"/>
                  </a:lnTo>
                  <a:lnTo>
                    <a:pt x="1283" y="810"/>
                  </a:lnTo>
                  <a:lnTo>
                    <a:pt x="1288" y="812"/>
                  </a:lnTo>
                  <a:lnTo>
                    <a:pt x="1297" y="816"/>
                  </a:lnTo>
                  <a:lnTo>
                    <a:pt x="1307" y="820"/>
                  </a:lnTo>
                  <a:lnTo>
                    <a:pt x="1311" y="824"/>
                  </a:lnTo>
                  <a:lnTo>
                    <a:pt x="1314" y="828"/>
                  </a:lnTo>
                  <a:lnTo>
                    <a:pt x="1320" y="834"/>
                  </a:lnTo>
                  <a:lnTo>
                    <a:pt x="1325" y="840"/>
                  </a:lnTo>
                  <a:lnTo>
                    <a:pt x="1329" y="847"/>
                  </a:lnTo>
                  <a:lnTo>
                    <a:pt x="1331" y="853"/>
                  </a:lnTo>
                  <a:lnTo>
                    <a:pt x="1334" y="861"/>
                  </a:lnTo>
                  <a:lnTo>
                    <a:pt x="1335" y="867"/>
                  </a:lnTo>
                  <a:lnTo>
                    <a:pt x="1336" y="874"/>
                  </a:lnTo>
                  <a:lnTo>
                    <a:pt x="1336" y="880"/>
                  </a:lnTo>
                  <a:lnTo>
                    <a:pt x="1335" y="891"/>
                  </a:lnTo>
                  <a:lnTo>
                    <a:pt x="1334" y="902"/>
                  </a:lnTo>
                  <a:lnTo>
                    <a:pt x="1330" y="910"/>
                  </a:lnTo>
                  <a:lnTo>
                    <a:pt x="1327" y="919"/>
                  </a:lnTo>
                  <a:lnTo>
                    <a:pt x="1322" y="926"/>
                  </a:lnTo>
                  <a:lnTo>
                    <a:pt x="1317" y="932"/>
                  </a:lnTo>
                  <a:lnTo>
                    <a:pt x="1311" y="937"/>
                  </a:lnTo>
                  <a:lnTo>
                    <a:pt x="1305" y="941"/>
                  </a:lnTo>
                  <a:lnTo>
                    <a:pt x="1299" y="944"/>
                  </a:lnTo>
                  <a:lnTo>
                    <a:pt x="1292" y="948"/>
                  </a:lnTo>
                  <a:lnTo>
                    <a:pt x="1282" y="952"/>
                  </a:lnTo>
                  <a:lnTo>
                    <a:pt x="1273" y="954"/>
                  </a:lnTo>
                  <a:lnTo>
                    <a:pt x="1269" y="955"/>
                  </a:lnTo>
                  <a:lnTo>
                    <a:pt x="1351" y="1068"/>
                  </a:lnTo>
                  <a:close/>
                  <a:moveTo>
                    <a:pt x="1303" y="881"/>
                  </a:moveTo>
                  <a:lnTo>
                    <a:pt x="1303" y="871"/>
                  </a:lnTo>
                  <a:lnTo>
                    <a:pt x="1301" y="863"/>
                  </a:lnTo>
                  <a:lnTo>
                    <a:pt x="1300" y="859"/>
                  </a:lnTo>
                  <a:lnTo>
                    <a:pt x="1297" y="856"/>
                  </a:lnTo>
                  <a:lnTo>
                    <a:pt x="1292" y="850"/>
                  </a:lnTo>
                  <a:lnTo>
                    <a:pt x="1289" y="846"/>
                  </a:lnTo>
                  <a:lnTo>
                    <a:pt x="1285" y="844"/>
                  </a:lnTo>
                  <a:lnTo>
                    <a:pt x="1282" y="841"/>
                  </a:lnTo>
                  <a:lnTo>
                    <a:pt x="1278" y="840"/>
                  </a:lnTo>
                  <a:lnTo>
                    <a:pt x="1269" y="836"/>
                  </a:lnTo>
                  <a:lnTo>
                    <a:pt x="1261" y="835"/>
                  </a:lnTo>
                  <a:lnTo>
                    <a:pt x="1252" y="834"/>
                  </a:lnTo>
                  <a:lnTo>
                    <a:pt x="1243" y="833"/>
                  </a:lnTo>
                  <a:lnTo>
                    <a:pt x="1224" y="833"/>
                  </a:lnTo>
                  <a:lnTo>
                    <a:pt x="1168" y="833"/>
                  </a:lnTo>
                  <a:lnTo>
                    <a:pt x="1168" y="931"/>
                  </a:lnTo>
                  <a:lnTo>
                    <a:pt x="1221" y="931"/>
                  </a:lnTo>
                  <a:lnTo>
                    <a:pt x="1235" y="931"/>
                  </a:lnTo>
                  <a:lnTo>
                    <a:pt x="1250" y="930"/>
                  </a:lnTo>
                  <a:lnTo>
                    <a:pt x="1265" y="929"/>
                  </a:lnTo>
                  <a:lnTo>
                    <a:pt x="1271" y="926"/>
                  </a:lnTo>
                  <a:lnTo>
                    <a:pt x="1277" y="924"/>
                  </a:lnTo>
                  <a:lnTo>
                    <a:pt x="1283" y="921"/>
                  </a:lnTo>
                  <a:lnTo>
                    <a:pt x="1288" y="918"/>
                  </a:lnTo>
                  <a:lnTo>
                    <a:pt x="1292" y="914"/>
                  </a:lnTo>
                  <a:lnTo>
                    <a:pt x="1296" y="909"/>
                  </a:lnTo>
                  <a:lnTo>
                    <a:pt x="1300" y="904"/>
                  </a:lnTo>
                  <a:lnTo>
                    <a:pt x="1302" y="897"/>
                  </a:lnTo>
                  <a:lnTo>
                    <a:pt x="1303" y="890"/>
                  </a:lnTo>
                  <a:lnTo>
                    <a:pt x="1303" y="881"/>
                  </a:lnTo>
                  <a:close/>
                  <a:moveTo>
                    <a:pt x="1582" y="997"/>
                  </a:moveTo>
                  <a:lnTo>
                    <a:pt x="1581" y="1005"/>
                  </a:lnTo>
                  <a:lnTo>
                    <a:pt x="1579" y="1014"/>
                  </a:lnTo>
                  <a:lnTo>
                    <a:pt x="1577" y="1022"/>
                  </a:lnTo>
                  <a:lnTo>
                    <a:pt x="1575" y="1029"/>
                  </a:lnTo>
                  <a:lnTo>
                    <a:pt x="1571" y="1036"/>
                  </a:lnTo>
                  <a:lnTo>
                    <a:pt x="1566" y="1043"/>
                  </a:lnTo>
                  <a:lnTo>
                    <a:pt x="1560" y="1049"/>
                  </a:lnTo>
                  <a:lnTo>
                    <a:pt x="1554" y="1054"/>
                  </a:lnTo>
                  <a:lnTo>
                    <a:pt x="1547" y="1059"/>
                  </a:lnTo>
                  <a:lnTo>
                    <a:pt x="1538" y="1062"/>
                  </a:lnTo>
                  <a:lnTo>
                    <a:pt x="1530" y="1066"/>
                  </a:lnTo>
                  <a:lnTo>
                    <a:pt x="1521" y="1070"/>
                  </a:lnTo>
                  <a:lnTo>
                    <a:pt x="1511" y="1072"/>
                  </a:lnTo>
                  <a:lnTo>
                    <a:pt x="1500" y="1073"/>
                  </a:lnTo>
                  <a:lnTo>
                    <a:pt x="1489" y="1074"/>
                  </a:lnTo>
                  <a:lnTo>
                    <a:pt x="1477" y="1074"/>
                  </a:lnTo>
                  <a:lnTo>
                    <a:pt x="1464" y="1074"/>
                  </a:lnTo>
                  <a:lnTo>
                    <a:pt x="1452" y="1072"/>
                  </a:lnTo>
                  <a:lnTo>
                    <a:pt x="1441" y="1071"/>
                  </a:lnTo>
                  <a:lnTo>
                    <a:pt x="1430" y="1067"/>
                  </a:lnTo>
                  <a:lnTo>
                    <a:pt x="1420" y="1063"/>
                  </a:lnTo>
                  <a:lnTo>
                    <a:pt x="1413" y="1060"/>
                  </a:lnTo>
                  <a:lnTo>
                    <a:pt x="1404" y="1056"/>
                  </a:lnTo>
                  <a:lnTo>
                    <a:pt x="1398" y="1051"/>
                  </a:lnTo>
                  <a:lnTo>
                    <a:pt x="1392" y="1046"/>
                  </a:lnTo>
                  <a:lnTo>
                    <a:pt x="1387" y="1043"/>
                  </a:lnTo>
                  <a:lnTo>
                    <a:pt x="1380" y="1034"/>
                  </a:lnTo>
                  <a:lnTo>
                    <a:pt x="1375" y="1027"/>
                  </a:lnTo>
                  <a:lnTo>
                    <a:pt x="1372" y="1023"/>
                  </a:lnTo>
                  <a:lnTo>
                    <a:pt x="1396" y="1005"/>
                  </a:lnTo>
                  <a:lnTo>
                    <a:pt x="1402" y="1014"/>
                  </a:lnTo>
                  <a:lnTo>
                    <a:pt x="1408" y="1021"/>
                  </a:lnTo>
                  <a:lnTo>
                    <a:pt x="1416" y="1028"/>
                  </a:lnTo>
                  <a:lnTo>
                    <a:pt x="1427" y="1034"/>
                  </a:lnTo>
                  <a:lnTo>
                    <a:pt x="1435" y="1038"/>
                  </a:lnTo>
                  <a:lnTo>
                    <a:pt x="1442" y="1040"/>
                  </a:lnTo>
                  <a:lnTo>
                    <a:pt x="1449" y="1043"/>
                  </a:lnTo>
                  <a:lnTo>
                    <a:pt x="1458" y="1044"/>
                  </a:lnTo>
                  <a:lnTo>
                    <a:pt x="1468" y="1045"/>
                  </a:lnTo>
                  <a:lnTo>
                    <a:pt x="1477" y="1045"/>
                  </a:lnTo>
                  <a:lnTo>
                    <a:pt x="1485" y="1045"/>
                  </a:lnTo>
                  <a:lnTo>
                    <a:pt x="1492" y="1045"/>
                  </a:lnTo>
                  <a:lnTo>
                    <a:pt x="1499" y="1044"/>
                  </a:lnTo>
                  <a:lnTo>
                    <a:pt x="1506" y="1043"/>
                  </a:lnTo>
                  <a:lnTo>
                    <a:pt x="1513" y="1040"/>
                  </a:lnTo>
                  <a:lnTo>
                    <a:pt x="1519" y="1039"/>
                  </a:lnTo>
                  <a:lnTo>
                    <a:pt x="1523" y="1037"/>
                  </a:lnTo>
                  <a:lnTo>
                    <a:pt x="1528" y="1033"/>
                  </a:lnTo>
                  <a:lnTo>
                    <a:pt x="1533" y="1031"/>
                  </a:lnTo>
                  <a:lnTo>
                    <a:pt x="1537" y="1027"/>
                  </a:lnTo>
                  <a:lnTo>
                    <a:pt x="1539" y="1022"/>
                  </a:lnTo>
                  <a:lnTo>
                    <a:pt x="1543" y="1019"/>
                  </a:lnTo>
                  <a:lnTo>
                    <a:pt x="1544" y="1014"/>
                  </a:lnTo>
                  <a:lnTo>
                    <a:pt x="1547" y="1009"/>
                  </a:lnTo>
                  <a:lnTo>
                    <a:pt x="1547" y="1003"/>
                  </a:lnTo>
                  <a:lnTo>
                    <a:pt x="1548" y="997"/>
                  </a:lnTo>
                  <a:lnTo>
                    <a:pt x="1547" y="991"/>
                  </a:lnTo>
                  <a:lnTo>
                    <a:pt x="1545" y="986"/>
                  </a:lnTo>
                  <a:lnTo>
                    <a:pt x="1543" y="981"/>
                  </a:lnTo>
                  <a:lnTo>
                    <a:pt x="1540" y="976"/>
                  </a:lnTo>
                  <a:lnTo>
                    <a:pt x="1537" y="972"/>
                  </a:lnTo>
                  <a:lnTo>
                    <a:pt x="1532" y="969"/>
                  </a:lnTo>
                  <a:lnTo>
                    <a:pt x="1527" y="966"/>
                  </a:lnTo>
                  <a:lnTo>
                    <a:pt x="1521" y="963"/>
                  </a:lnTo>
                  <a:lnTo>
                    <a:pt x="1515" y="960"/>
                  </a:lnTo>
                  <a:lnTo>
                    <a:pt x="1509" y="958"/>
                  </a:lnTo>
                  <a:lnTo>
                    <a:pt x="1494" y="954"/>
                  </a:lnTo>
                  <a:lnTo>
                    <a:pt x="1464" y="947"/>
                  </a:lnTo>
                  <a:lnTo>
                    <a:pt x="1448" y="943"/>
                  </a:lnTo>
                  <a:lnTo>
                    <a:pt x="1434" y="938"/>
                  </a:lnTo>
                  <a:lnTo>
                    <a:pt x="1419" y="933"/>
                  </a:lnTo>
                  <a:lnTo>
                    <a:pt x="1413" y="930"/>
                  </a:lnTo>
                  <a:lnTo>
                    <a:pt x="1407" y="925"/>
                  </a:lnTo>
                  <a:lnTo>
                    <a:pt x="1401" y="921"/>
                  </a:lnTo>
                  <a:lnTo>
                    <a:pt x="1396" y="916"/>
                  </a:lnTo>
                  <a:lnTo>
                    <a:pt x="1391" y="910"/>
                  </a:lnTo>
                  <a:lnTo>
                    <a:pt x="1390" y="908"/>
                  </a:lnTo>
                  <a:lnTo>
                    <a:pt x="1387" y="904"/>
                  </a:lnTo>
                  <a:lnTo>
                    <a:pt x="1385" y="897"/>
                  </a:lnTo>
                  <a:lnTo>
                    <a:pt x="1382" y="890"/>
                  </a:lnTo>
                  <a:lnTo>
                    <a:pt x="1381" y="881"/>
                  </a:lnTo>
                  <a:lnTo>
                    <a:pt x="1380" y="871"/>
                  </a:lnTo>
                  <a:lnTo>
                    <a:pt x="1380" y="865"/>
                  </a:lnTo>
                  <a:lnTo>
                    <a:pt x="1381" y="858"/>
                  </a:lnTo>
                  <a:lnTo>
                    <a:pt x="1384" y="852"/>
                  </a:lnTo>
                  <a:lnTo>
                    <a:pt x="1386" y="845"/>
                  </a:lnTo>
                  <a:lnTo>
                    <a:pt x="1390" y="839"/>
                  </a:lnTo>
                  <a:lnTo>
                    <a:pt x="1395" y="833"/>
                  </a:lnTo>
                  <a:lnTo>
                    <a:pt x="1399" y="827"/>
                  </a:lnTo>
                  <a:lnTo>
                    <a:pt x="1404" y="822"/>
                  </a:lnTo>
                  <a:lnTo>
                    <a:pt x="1412" y="817"/>
                  </a:lnTo>
                  <a:lnTo>
                    <a:pt x="1419" y="812"/>
                  </a:lnTo>
                  <a:lnTo>
                    <a:pt x="1426" y="808"/>
                  </a:lnTo>
                  <a:lnTo>
                    <a:pt x="1435" y="806"/>
                  </a:lnTo>
                  <a:lnTo>
                    <a:pt x="1444" y="802"/>
                  </a:lnTo>
                  <a:lnTo>
                    <a:pt x="1454" y="801"/>
                  </a:lnTo>
                  <a:lnTo>
                    <a:pt x="1465" y="800"/>
                  </a:lnTo>
                  <a:lnTo>
                    <a:pt x="1477" y="799"/>
                  </a:lnTo>
                  <a:lnTo>
                    <a:pt x="1489" y="800"/>
                  </a:lnTo>
                  <a:lnTo>
                    <a:pt x="1502" y="801"/>
                  </a:lnTo>
                  <a:lnTo>
                    <a:pt x="1513" y="803"/>
                  </a:lnTo>
                  <a:lnTo>
                    <a:pt x="1523" y="806"/>
                  </a:lnTo>
                  <a:lnTo>
                    <a:pt x="1532" y="810"/>
                  </a:lnTo>
                  <a:lnTo>
                    <a:pt x="1540" y="813"/>
                  </a:lnTo>
                  <a:lnTo>
                    <a:pt x="1554" y="820"/>
                  </a:lnTo>
                  <a:lnTo>
                    <a:pt x="1559" y="825"/>
                  </a:lnTo>
                  <a:lnTo>
                    <a:pt x="1564" y="829"/>
                  </a:lnTo>
                  <a:lnTo>
                    <a:pt x="1568" y="834"/>
                  </a:lnTo>
                  <a:lnTo>
                    <a:pt x="1571" y="837"/>
                  </a:lnTo>
                  <a:lnTo>
                    <a:pt x="1579" y="847"/>
                  </a:lnTo>
                  <a:lnTo>
                    <a:pt x="1556" y="865"/>
                  </a:lnTo>
                  <a:lnTo>
                    <a:pt x="1550" y="858"/>
                  </a:lnTo>
                  <a:lnTo>
                    <a:pt x="1543" y="851"/>
                  </a:lnTo>
                  <a:lnTo>
                    <a:pt x="1534" y="845"/>
                  </a:lnTo>
                  <a:lnTo>
                    <a:pt x="1530" y="841"/>
                  </a:lnTo>
                  <a:lnTo>
                    <a:pt x="1523" y="839"/>
                  </a:lnTo>
                  <a:lnTo>
                    <a:pt x="1517" y="835"/>
                  </a:lnTo>
                  <a:lnTo>
                    <a:pt x="1511" y="833"/>
                  </a:lnTo>
                  <a:lnTo>
                    <a:pt x="1503" y="830"/>
                  </a:lnTo>
                  <a:lnTo>
                    <a:pt x="1496" y="829"/>
                  </a:lnTo>
                  <a:lnTo>
                    <a:pt x="1486" y="828"/>
                  </a:lnTo>
                  <a:lnTo>
                    <a:pt x="1477" y="828"/>
                  </a:lnTo>
                  <a:lnTo>
                    <a:pt x="1463" y="828"/>
                  </a:lnTo>
                  <a:lnTo>
                    <a:pt x="1452" y="830"/>
                  </a:lnTo>
                  <a:lnTo>
                    <a:pt x="1441" y="834"/>
                  </a:lnTo>
                  <a:lnTo>
                    <a:pt x="1431" y="839"/>
                  </a:lnTo>
                  <a:lnTo>
                    <a:pt x="1427" y="841"/>
                  </a:lnTo>
                  <a:lnTo>
                    <a:pt x="1424" y="845"/>
                  </a:lnTo>
                  <a:lnTo>
                    <a:pt x="1421" y="848"/>
                  </a:lnTo>
                  <a:lnTo>
                    <a:pt x="1419" y="852"/>
                  </a:lnTo>
                  <a:lnTo>
                    <a:pt x="1416" y="857"/>
                  </a:lnTo>
                  <a:lnTo>
                    <a:pt x="1415" y="861"/>
                  </a:lnTo>
                  <a:lnTo>
                    <a:pt x="1414" y="865"/>
                  </a:lnTo>
                  <a:lnTo>
                    <a:pt x="1414" y="871"/>
                  </a:lnTo>
                  <a:lnTo>
                    <a:pt x="1415" y="878"/>
                  </a:lnTo>
                  <a:lnTo>
                    <a:pt x="1416" y="884"/>
                  </a:lnTo>
                  <a:lnTo>
                    <a:pt x="1419" y="888"/>
                  </a:lnTo>
                  <a:lnTo>
                    <a:pt x="1421" y="893"/>
                  </a:lnTo>
                  <a:lnTo>
                    <a:pt x="1425" y="897"/>
                  </a:lnTo>
                  <a:lnTo>
                    <a:pt x="1430" y="901"/>
                  </a:lnTo>
                  <a:lnTo>
                    <a:pt x="1435" y="904"/>
                  </a:lnTo>
                  <a:lnTo>
                    <a:pt x="1441" y="907"/>
                  </a:lnTo>
                  <a:lnTo>
                    <a:pt x="1447" y="909"/>
                  </a:lnTo>
                  <a:lnTo>
                    <a:pt x="1453" y="912"/>
                  </a:lnTo>
                  <a:lnTo>
                    <a:pt x="1460" y="913"/>
                  </a:lnTo>
                  <a:lnTo>
                    <a:pt x="1468" y="915"/>
                  </a:lnTo>
                  <a:lnTo>
                    <a:pt x="1498" y="921"/>
                  </a:lnTo>
                  <a:lnTo>
                    <a:pt x="1514" y="925"/>
                  </a:lnTo>
                  <a:lnTo>
                    <a:pt x="1521" y="927"/>
                  </a:lnTo>
                  <a:lnTo>
                    <a:pt x="1528" y="930"/>
                  </a:lnTo>
                  <a:lnTo>
                    <a:pt x="1543" y="936"/>
                  </a:lnTo>
                  <a:lnTo>
                    <a:pt x="1549" y="938"/>
                  </a:lnTo>
                  <a:lnTo>
                    <a:pt x="1555" y="943"/>
                  </a:lnTo>
                  <a:lnTo>
                    <a:pt x="1561" y="947"/>
                  </a:lnTo>
                  <a:lnTo>
                    <a:pt x="1566" y="952"/>
                  </a:lnTo>
                  <a:lnTo>
                    <a:pt x="1571" y="958"/>
                  </a:lnTo>
                  <a:lnTo>
                    <a:pt x="1572" y="960"/>
                  </a:lnTo>
                  <a:lnTo>
                    <a:pt x="1575" y="964"/>
                  </a:lnTo>
                  <a:lnTo>
                    <a:pt x="1577" y="971"/>
                  </a:lnTo>
                  <a:lnTo>
                    <a:pt x="1579" y="978"/>
                  </a:lnTo>
                  <a:lnTo>
                    <a:pt x="1581" y="987"/>
                  </a:lnTo>
                  <a:lnTo>
                    <a:pt x="1582" y="997"/>
                  </a:lnTo>
                  <a:close/>
                  <a:moveTo>
                    <a:pt x="1668" y="806"/>
                  </a:moveTo>
                  <a:lnTo>
                    <a:pt x="1668" y="1068"/>
                  </a:lnTo>
                  <a:lnTo>
                    <a:pt x="1635" y="1068"/>
                  </a:lnTo>
                  <a:lnTo>
                    <a:pt x="1635" y="806"/>
                  </a:lnTo>
                  <a:lnTo>
                    <a:pt x="1668" y="806"/>
                  </a:lnTo>
                  <a:close/>
                  <a:moveTo>
                    <a:pt x="1916" y="834"/>
                  </a:moveTo>
                  <a:lnTo>
                    <a:pt x="1826" y="834"/>
                  </a:lnTo>
                  <a:lnTo>
                    <a:pt x="1826" y="1068"/>
                  </a:lnTo>
                  <a:lnTo>
                    <a:pt x="1793" y="1068"/>
                  </a:lnTo>
                  <a:lnTo>
                    <a:pt x="1793" y="834"/>
                  </a:lnTo>
                  <a:lnTo>
                    <a:pt x="1702" y="834"/>
                  </a:lnTo>
                  <a:lnTo>
                    <a:pt x="1702" y="806"/>
                  </a:lnTo>
                  <a:lnTo>
                    <a:pt x="1916" y="806"/>
                  </a:lnTo>
                  <a:lnTo>
                    <a:pt x="1916" y="834"/>
                  </a:lnTo>
                  <a:close/>
                  <a:moveTo>
                    <a:pt x="2153" y="806"/>
                  </a:moveTo>
                  <a:lnTo>
                    <a:pt x="2056" y="953"/>
                  </a:lnTo>
                  <a:lnTo>
                    <a:pt x="2056" y="1068"/>
                  </a:lnTo>
                  <a:lnTo>
                    <a:pt x="2023" y="1068"/>
                  </a:lnTo>
                  <a:lnTo>
                    <a:pt x="2023" y="953"/>
                  </a:lnTo>
                  <a:lnTo>
                    <a:pt x="1926" y="806"/>
                  </a:lnTo>
                  <a:lnTo>
                    <a:pt x="1964" y="806"/>
                  </a:lnTo>
                  <a:lnTo>
                    <a:pt x="2041" y="924"/>
                  </a:lnTo>
                  <a:lnTo>
                    <a:pt x="2117" y="806"/>
                  </a:lnTo>
                  <a:lnTo>
                    <a:pt x="2153" y="806"/>
                  </a:lnTo>
                  <a:close/>
                  <a:moveTo>
                    <a:pt x="2529" y="937"/>
                  </a:moveTo>
                  <a:lnTo>
                    <a:pt x="2529" y="949"/>
                  </a:lnTo>
                  <a:lnTo>
                    <a:pt x="2527" y="963"/>
                  </a:lnTo>
                  <a:lnTo>
                    <a:pt x="2524" y="975"/>
                  </a:lnTo>
                  <a:lnTo>
                    <a:pt x="2523" y="981"/>
                  </a:lnTo>
                  <a:lnTo>
                    <a:pt x="2520" y="987"/>
                  </a:lnTo>
                  <a:lnTo>
                    <a:pt x="2517" y="999"/>
                  </a:lnTo>
                  <a:lnTo>
                    <a:pt x="2511" y="1010"/>
                  </a:lnTo>
                  <a:lnTo>
                    <a:pt x="2505" y="1021"/>
                  </a:lnTo>
                  <a:lnTo>
                    <a:pt x="2501" y="1026"/>
                  </a:lnTo>
                  <a:lnTo>
                    <a:pt x="2496" y="1031"/>
                  </a:lnTo>
                  <a:lnTo>
                    <a:pt x="2492" y="1036"/>
                  </a:lnTo>
                  <a:lnTo>
                    <a:pt x="2488" y="1040"/>
                  </a:lnTo>
                  <a:lnTo>
                    <a:pt x="2478" y="1049"/>
                  </a:lnTo>
                  <a:lnTo>
                    <a:pt x="2473" y="1053"/>
                  </a:lnTo>
                  <a:lnTo>
                    <a:pt x="2467" y="1056"/>
                  </a:lnTo>
                  <a:lnTo>
                    <a:pt x="2462" y="1060"/>
                  </a:lnTo>
                  <a:lnTo>
                    <a:pt x="2456" y="1062"/>
                  </a:lnTo>
                  <a:lnTo>
                    <a:pt x="2443" y="1067"/>
                  </a:lnTo>
                  <a:lnTo>
                    <a:pt x="2435" y="1070"/>
                  </a:lnTo>
                  <a:lnTo>
                    <a:pt x="2429" y="1071"/>
                  </a:lnTo>
                  <a:lnTo>
                    <a:pt x="2413" y="1073"/>
                  </a:lnTo>
                  <a:lnTo>
                    <a:pt x="2398" y="1074"/>
                  </a:lnTo>
                  <a:lnTo>
                    <a:pt x="2382" y="1073"/>
                  </a:lnTo>
                  <a:lnTo>
                    <a:pt x="2373" y="1073"/>
                  </a:lnTo>
                  <a:lnTo>
                    <a:pt x="2366" y="1071"/>
                  </a:lnTo>
                  <a:lnTo>
                    <a:pt x="2359" y="1070"/>
                  </a:lnTo>
                  <a:lnTo>
                    <a:pt x="2353" y="1067"/>
                  </a:lnTo>
                  <a:lnTo>
                    <a:pt x="2339" y="1062"/>
                  </a:lnTo>
                  <a:lnTo>
                    <a:pt x="2333" y="1060"/>
                  </a:lnTo>
                  <a:lnTo>
                    <a:pt x="2327" y="1056"/>
                  </a:lnTo>
                  <a:lnTo>
                    <a:pt x="2317" y="1049"/>
                  </a:lnTo>
                  <a:lnTo>
                    <a:pt x="2308" y="1040"/>
                  </a:lnTo>
                  <a:lnTo>
                    <a:pt x="2298" y="1031"/>
                  </a:lnTo>
                  <a:lnTo>
                    <a:pt x="2291" y="1021"/>
                  </a:lnTo>
                  <a:lnTo>
                    <a:pt x="2285" y="1010"/>
                  </a:lnTo>
                  <a:lnTo>
                    <a:pt x="2278" y="999"/>
                  </a:lnTo>
                  <a:lnTo>
                    <a:pt x="2274" y="987"/>
                  </a:lnTo>
                  <a:lnTo>
                    <a:pt x="2270" y="975"/>
                  </a:lnTo>
                  <a:lnTo>
                    <a:pt x="2268" y="963"/>
                  </a:lnTo>
                  <a:lnTo>
                    <a:pt x="2266" y="949"/>
                  </a:lnTo>
                  <a:lnTo>
                    <a:pt x="2266" y="937"/>
                  </a:lnTo>
                  <a:lnTo>
                    <a:pt x="2266" y="924"/>
                  </a:lnTo>
                  <a:lnTo>
                    <a:pt x="2268" y="912"/>
                  </a:lnTo>
                  <a:lnTo>
                    <a:pt x="2270" y="899"/>
                  </a:lnTo>
                  <a:lnTo>
                    <a:pt x="2272" y="893"/>
                  </a:lnTo>
                  <a:lnTo>
                    <a:pt x="2274" y="887"/>
                  </a:lnTo>
                  <a:lnTo>
                    <a:pt x="2278" y="875"/>
                  </a:lnTo>
                  <a:lnTo>
                    <a:pt x="2285" y="863"/>
                  </a:lnTo>
                  <a:lnTo>
                    <a:pt x="2291" y="853"/>
                  </a:lnTo>
                  <a:lnTo>
                    <a:pt x="2294" y="847"/>
                  </a:lnTo>
                  <a:lnTo>
                    <a:pt x="2298" y="842"/>
                  </a:lnTo>
                  <a:lnTo>
                    <a:pt x="2303" y="837"/>
                  </a:lnTo>
                  <a:lnTo>
                    <a:pt x="2308" y="834"/>
                  </a:lnTo>
                  <a:lnTo>
                    <a:pt x="2317" y="825"/>
                  </a:lnTo>
                  <a:lnTo>
                    <a:pt x="2322" y="822"/>
                  </a:lnTo>
                  <a:lnTo>
                    <a:pt x="2327" y="818"/>
                  </a:lnTo>
                  <a:lnTo>
                    <a:pt x="2333" y="814"/>
                  </a:lnTo>
                  <a:lnTo>
                    <a:pt x="2339" y="811"/>
                  </a:lnTo>
                  <a:lnTo>
                    <a:pt x="2353" y="806"/>
                  </a:lnTo>
                  <a:lnTo>
                    <a:pt x="2359" y="803"/>
                  </a:lnTo>
                  <a:lnTo>
                    <a:pt x="2366" y="802"/>
                  </a:lnTo>
                  <a:lnTo>
                    <a:pt x="2382" y="800"/>
                  </a:lnTo>
                  <a:lnTo>
                    <a:pt x="2398" y="799"/>
                  </a:lnTo>
                  <a:lnTo>
                    <a:pt x="2413" y="800"/>
                  </a:lnTo>
                  <a:lnTo>
                    <a:pt x="2421" y="801"/>
                  </a:lnTo>
                  <a:lnTo>
                    <a:pt x="2429" y="802"/>
                  </a:lnTo>
                  <a:lnTo>
                    <a:pt x="2435" y="803"/>
                  </a:lnTo>
                  <a:lnTo>
                    <a:pt x="2443" y="806"/>
                  </a:lnTo>
                  <a:lnTo>
                    <a:pt x="2449" y="808"/>
                  </a:lnTo>
                  <a:lnTo>
                    <a:pt x="2456" y="811"/>
                  </a:lnTo>
                  <a:lnTo>
                    <a:pt x="2462" y="814"/>
                  </a:lnTo>
                  <a:lnTo>
                    <a:pt x="2467" y="818"/>
                  </a:lnTo>
                  <a:lnTo>
                    <a:pt x="2478" y="825"/>
                  </a:lnTo>
                  <a:lnTo>
                    <a:pt x="2488" y="834"/>
                  </a:lnTo>
                  <a:lnTo>
                    <a:pt x="2496" y="842"/>
                  </a:lnTo>
                  <a:lnTo>
                    <a:pt x="2505" y="853"/>
                  </a:lnTo>
                  <a:lnTo>
                    <a:pt x="2511" y="863"/>
                  </a:lnTo>
                  <a:lnTo>
                    <a:pt x="2517" y="875"/>
                  </a:lnTo>
                  <a:lnTo>
                    <a:pt x="2520" y="887"/>
                  </a:lnTo>
                  <a:lnTo>
                    <a:pt x="2524" y="899"/>
                  </a:lnTo>
                  <a:lnTo>
                    <a:pt x="2527" y="912"/>
                  </a:lnTo>
                  <a:lnTo>
                    <a:pt x="2529" y="924"/>
                  </a:lnTo>
                  <a:lnTo>
                    <a:pt x="2529" y="937"/>
                  </a:lnTo>
                  <a:close/>
                  <a:moveTo>
                    <a:pt x="2495" y="937"/>
                  </a:moveTo>
                  <a:lnTo>
                    <a:pt x="2495" y="926"/>
                  </a:lnTo>
                  <a:lnTo>
                    <a:pt x="2494" y="916"/>
                  </a:lnTo>
                  <a:lnTo>
                    <a:pt x="2491" y="906"/>
                  </a:lnTo>
                  <a:lnTo>
                    <a:pt x="2490" y="901"/>
                  </a:lnTo>
                  <a:lnTo>
                    <a:pt x="2489" y="896"/>
                  </a:lnTo>
                  <a:lnTo>
                    <a:pt x="2485" y="887"/>
                  </a:lnTo>
                  <a:lnTo>
                    <a:pt x="2482" y="878"/>
                  </a:lnTo>
                  <a:lnTo>
                    <a:pt x="2477" y="869"/>
                  </a:lnTo>
                  <a:lnTo>
                    <a:pt x="2471" y="862"/>
                  </a:lnTo>
                  <a:lnTo>
                    <a:pt x="2465" y="854"/>
                  </a:lnTo>
                  <a:lnTo>
                    <a:pt x="2461" y="851"/>
                  </a:lnTo>
                  <a:lnTo>
                    <a:pt x="2457" y="847"/>
                  </a:lnTo>
                  <a:lnTo>
                    <a:pt x="2450" y="842"/>
                  </a:lnTo>
                  <a:lnTo>
                    <a:pt x="2440" y="837"/>
                  </a:lnTo>
                  <a:lnTo>
                    <a:pt x="2430" y="833"/>
                  </a:lnTo>
                  <a:lnTo>
                    <a:pt x="2426" y="831"/>
                  </a:lnTo>
                  <a:lnTo>
                    <a:pt x="2421" y="830"/>
                  </a:lnTo>
                  <a:lnTo>
                    <a:pt x="2415" y="829"/>
                  </a:lnTo>
                  <a:lnTo>
                    <a:pt x="2410" y="829"/>
                  </a:lnTo>
                  <a:lnTo>
                    <a:pt x="2398" y="828"/>
                  </a:lnTo>
                  <a:lnTo>
                    <a:pt x="2385" y="829"/>
                  </a:lnTo>
                  <a:lnTo>
                    <a:pt x="2379" y="829"/>
                  </a:lnTo>
                  <a:lnTo>
                    <a:pt x="2375" y="830"/>
                  </a:lnTo>
                  <a:lnTo>
                    <a:pt x="2364" y="833"/>
                  </a:lnTo>
                  <a:lnTo>
                    <a:pt x="2355" y="837"/>
                  </a:lnTo>
                  <a:lnTo>
                    <a:pt x="2345" y="842"/>
                  </a:lnTo>
                  <a:lnTo>
                    <a:pt x="2338" y="847"/>
                  </a:lnTo>
                  <a:lnTo>
                    <a:pt x="2331" y="854"/>
                  </a:lnTo>
                  <a:lnTo>
                    <a:pt x="2325" y="862"/>
                  </a:lnTo>
                  <a:lnTo>
                    <a:pt x="2319" y="869"/>
                  </a:lnTo>
                  <a:lnTo>
                    <a:pt x="2314" y="878"/>
                  </a:lnTo>
                  <a:lnTo>
                    <a:pt x="2309" y="887"/>
                  </a:lnTo>
                  <a:lnTo>
                    <a:pt x="2306" y="896"/>
                  </a:lnTo>
                  <a:lnTo>
                    <a:pt x="2304" y="906"/>
                  </a:lnTo>
                  <a:lnTo>
                    <a:pt x="2302" y="916"/>
                  </a:lnTo>
                  <a:lnTo>
                    <a:pt x="2300" y="926"/>
                  </a:lnTo>
                  <a:lnTo>
                    <a:pt x="2300" y="937"/>
                  </a:lnTo>
                  <a:lnTo>
                    <a:pt x="2300" y="947"/>
                  </a:lnTo>
                  <a:lnTo>
                    <a:pt x="2302" y="958"/>
                  </a:lnTo>
                  <a:lnTo>
                    <a:pt x="2304" y="967"/>
                  </a:lnTo>
                  <a:lnTo>
                    <a:pt x="2305" y="972"/>
                  </a:lnTo>
                  <a:lnTo>
                    <a:pt x="2306" y="977"/>
                  </a:lnTo>
                  <a:lnTo>
                    <a:pt x="2309" y="987"/>
                  </a:lnTo>
                  <a:lnTo>
                    <a:pt x="2314" y="995"/>
                  </a:lnTo>
                  <a:lnTo>
                    <a:pt x="2319" y="1004"/>
                  </a:lnTo>
                  <a:lnTo>
                    <a:pt x="2325" y="1012"/>
                  </a:lnTo>
                  <a:lnTo>
                    <a:pt x="2331" y="1020"/>
                  </a:lnTo>
                  <a:lnTo>
                    <a:pt x="2334" y="1023"/>
                  </a:lnTo>
                  <a:lnTo>
                    <a:pt x="2338" y="1026"/>
                  </a:lnTo>
                  <a:lnTo>
                    <a:pt x="2345" y="1032"/>
                  </a:lnTo>
                  <a:lnTo>
                    <a:pt x="2355" y="1037"/>
                  </a:lnTo>
                  <a:lnTo>
                    <a:pt x="2364" y="1040"/>
                  </a:lnTo>
                  <a:lnTo>
                    <a:pt x="2370" y="1042"/>
                  </a:lnTo>
                  <a:lnTo>
                    <a:pt x="2375" y="1043"/>
                  </a:lnTo>
                  <a:lnTo>
                    <a:pt x="2379" y="1044"/>
                  </a:lnTo>
                  <a:lnTo>
                    <a:pt x="2385" y="1045"/>
                  </a:lnTo>
                  <a:lnTo>
                    <a:pt x="2398" y="1045"/>
                  </a:lnTo>
                  <a:lnTo>
                    <a:pt x="2410" y="1045"/>
                  </a:lnTo>
                  <a:lnTo>
                    <a:pt x="2415" y="1044"/>
                  </a:lnTo>
                  <a:lnTo>
                    <a:pt x="2421" y="1043"/>
                  </a:lnTo>
                  <a:lnTo>
                    <a:pt x="2430" y="1040"/>
                  </a:lnTo>
                  <a:lnTo>
                    <a:pt x="2440" y="1037"/>
                  </a:lnTo>
                  <a:lnTo>
                    <a:pt x="2450" y="1032"/>
                  </a:lnTo>
                  <a:lnTo>
                    <a:pt x="2457" y="1026"/>
                  </a:lnTo>
                  <a:lnTo>
                    <a:pt x="2465" y="1020"/>
                  </a:lnTo>
                  <a:lnTo>
                    <a:pt x="2471" y="1012"/>
                  </a:lnTo>
                  <a:lnTo>
                    <a:pt x="2477" y="1004"/>
                  </a:lnTo>
                  <a:lnTo>
                    <a:pt x="2482" y="995"/>
                  </a:lnTo>
                  <a:lnTo>
                    <a:pt x="2485" y="987"/>
                  </a:lnTo>
                  <a:lnTo>
                    <a:pt x="2489" y="977"/>
                  </a:lnTo>
                  <a:lnTo>
                    <a:pt x="2491" y="967"/>
                  </a:lnTo>
                  <a:lnTo>
                    <a:pt x="2494" y="958"/>
                  </a:lnTo>
                  <a:lnTo>
                    <a:pt x="2495" y="947"/>
                  </a:lnTo>
                  <a:lnTo>
                    <a:pt x="2495" y="937"/>
                  </a:lnTo>
                  <a:close/>
                  <a:moveTo>
                    <a:pt x="2758" y="834"/>
                  </a:moveTo>
                  <a:lnTo>
                    <a:pt x="2610" y="834"/>
                  </a:lnTo>
                  <a:lnTo>
                    <a:pt x="2610" y="920"/>
                  </a:lnTo>
                  <a:lnTo>
                    <a:pt x="2748" y="920"/>
                  </a:lnTo>
                  <a:lnTo>
                    <a:pt x="2748" y="948"/>
                  </a:lnTo>
                  <a:lnTo>
                    <a:pt x="2610" y="948"/>
                  </a:lnTo>
                  <a:lnTo>
                    <a:pt x="2610" y="1068"/>
                  </a:lnTo>
                  <a:lnTo>
                    <a:pt x="2578" y="1068"/>
                  </a:lnTo>
                  <a:lnTo>
                    <a:pt x="2578" y="806"/>
                  </a:lnTo>
                  <a:lnTo>
                    <a:pt x="2758" y="806"/>
                  </a:lnTo>
                  <a:lnTo>
                    <a:pt x="2758" y="834"/>
                  </a:lnTo>
                  <a:close/>
                  <a:moveTo>
                    <a:pt x="3106" y="806"/>
                  </a:moveTo>
                  <a:lnTo>
                    <a:pt x="3001" y="1068"/>
                  </a:lnTo>
                  <a:lnTo>
                    <a:pt x="2965" y="1068"/>
                  </a:lnTo>
                  <a:lnTo>
                    <a:pt x="2861" y="806"/>
                  </a:lnTo>
                  <a:lnTo>
                    <a:pt x="2896" y="806"/>
                  </a:lnTo>
                  <a:lnTo>
                    <a:pt x="2984" y="1029"/>
                  </a:lnTo>
                  <a:lnTo>
                    <a:pt x="3072" y="806"/>
                  </a:lnTo>
                  <a:lnTo>
                    <a:pt x="3106" y="806"/>
                  </a:lnTo>
                  <a:close/>
                  <a:moveTo>
                    <a:pt x="3348" y="1068"/>
                  </a:moveTo>
                  <a:lnTo>
                    <a:pt x="3312" y="1068"/>
                  </a:lnTo>
                  <a:lnTo>
                    <a:pt x="3284" y="998"/>
                  </a:lnTo>
                  <a:lnTo>
                    <a:pt x="3153" y="998"/>
                  </a:lnTo>
                  <a:lnTo>
                    <a:pt x="3125" y="1068"/>
                  </a:lnTo>
                  <a:lnTo>
                    <a:pt x="3091" y="1068"/>
                  </a:lnTo>
                  <a:lnTo>
                    <a:pt x="3200" y="806"/>
                  </a:lnTo>
                  <a:lnTo>
                    <a:pt x="3239" y="806"/>
                  </a:lnTo>
                  <a:lnTo>
                    <a:pt x="3348" y="1068"/>
                  </a:lnTo>
                  <a:close/>
                  <a:moveTo>
                    <a:pt x="3273" y="970"/>
                  </a:moveTo>
                  <a:lnTo>
                    <a:pt x="3218" y="837"/>
                  </a:lnTo>
                  <a:lnTo>
                    <a:pt x="3165" y="970"/>
                  </a:lnTo>
                  <a:lnTo>
                    <a:pt x="3273" y="970"/>
                  </a:lnTo>
                  <a:close/>
                  <a:moveTo>
                    <a:pt x="3615" y="1068"/>
                  </a:moveTo>
                  <a:lnTo>
                    <a:pt x="3579" y="1068"/>
                  </a:lnTo>
                  <a:lnTo>
                    <a:pt x="3550" y="998"/>
                  </a:lnTo>
                  <a:lnTo>
                    <a:pt x="3420" y="998"/>
                  </a:lnTo>
                  <a:lnTo>
                    <a:pt x="3392" y="1068"/>
                  </a:lnTo>
                  <a:lnTo>
                    <a:pt x="3357" y="1068"/>
                  </a:lnTo>
                  <a:lnTo>
                    <a:pt x="3466" y="806"/>
                  </a:lnTo>
                  <a:lnTo>
                    <a:pt x="3505" y="806"/>
                  </a:lnTo>
                  <a:lnTo>
                    <a:pt x="3615" y="1068"/>
                  </a:lnTo>
                  <a:close/>
                  <a:moveTo>
                    <a:pt x="3539" y="970"/>
                  </a:moveTo>
                  <a:lnTo>
                    <a:pt x="3486" y="837"/>
                  </a:lnTo>
                  <a:lnTo>
                    <a:pt x="3431" y="970"/>
                  </a:lnTo>
                  <a:lnTo>
                    <a:pt x="3539" y="970"/>
                  </a:lnTo>
                  <a:close/>
                  <a:moveTo>
                    <a:pt x="3838" y="997"/>
                  </a:moveTo>
                  <a:lnTo>
                    <a:pt x="3838" y="1005"/>
                  </a:lnTo>
                  <a:lnTo>
                    <a:pt x="3836" y="1014"/>
                  </a:lnTo>
                  <a:lnTo>
                    <a:pt x="3835" y="1022"/>
                  </a:lnTo>
                  <a:lnTo>
                    <a:pt x="3831" y="1029"/>
                  </a:lnTo>
                  <a:lnTo>
                    <a:pt x="3827" y="1036"/>
                  </a:lnTo>
                  <a:lnTo>
                    <a:pt x="3823" y="1043"/>
                  </a:lnTo>
                  <a:lnTo>
                    <a:pt x="3816" y="1049"/>
                  </a:lnTo>
                  <a:lnTo>
                    <a:pt x="3810" y="1054"/>
                  </a:lnTo>
                  <a:lnTo>
                    <a:pt x="3803" y="1059"/>
                  </a:lnTo>
                  <a:lnTo>
                    <a:pt x="3796" y="1062"/>
                  </a:lnTo>
                  <a:lnTo>
                    <a:pt x="3787" y="1066"/>
                  </a:lnTo>
                  <a:lnTo>
                    <a:pt x="3778" y="1070"/>
                  </a:lnTo>
                  <a:lnTo>
                    <a:pt x="3768" y="1072"/>
                  </a:lnTo>
                  <a:lnTo>
                    <a:pt x="3757" y="1073"/>
                  </a:lnTo>
                  <a:lnTo>
                    <a:pt x="3746" y="1074"/>
                  </a:lnTo>
                  <a:lnTo>
                    <a:pt x="3734" y="1074"/>
                  </a:lnTo>
                  <a:lnTo>
                    <a:pt x="3720" y="1074"/>
                  </a:lnTo>
                  <a:lnTo>
                    <a:pt x="3708" y="1072"/>
                  </a:lnTo>
                  <a:lnTo>
                    <a:pt x="3697" y="1071"/>
                  </a:lnTo>
                  <a:lnTo>
                    <a:pt x="3686" y="1067"/>
                  </a:lnTo>
                  <a:lnTo>
                    <a:pt x="3678" y="1063"/>
                  </a:lnTo>
                  <a:lnTo>
                    <a:pt x="3669" y="1060"/>
                  </a:lnTo>
                  <a:lnTo>
                    <a:pt x="3662" y="1056"/>
                  </a:lnTo>
                  <a:lnTo>
                    <a:pt x="3655" y="1051"/>
                  </a:lnTo>
                  <a:lnTo>
                    <a:pt x="3644" y="1043"/>
                  </a:lnTo>
                  <a:lnTo>
                    <a:pt x="3637" y="1034"/>
                  </a:lnTo>
                  <a:lnTo>
                    <a:pt x="3632" y="1027"/>
                  </a:lnTo>
                  <a:lnTo>
                    <a:pt x="3629" y="1023"/>
                  </a:lnTo>
                  <a:lnTo>
                    <a:pt x="3652" y="1005"/>
                  </a:lnTo>
                  <a:lnTo>
                    <a:pt x="3658" y="1014"/>
                  </a:lnTo>
                  <a:lnTo>
                    <a:pt x="3666" y="1021"/>
                  </a:lnTo>
                  <a:lnTo>
                    <a:pt x="3674" y="1028"/>
                  </a:lnTo>
                  <a:lnTo>
                    <a:pt x="3685" y="1034"/>
                  </a:lnTo>
                  <a:lnTo>
                    <a:pt x="3691" y="1038"/>
                  </a:lnTo>
                  <a:lnTo>
                    <a:pt x="3699" y="1040"/>
                  </a:lnTo>
                  <a:lnTo>
                    <a:pt x="3706" y="1043"/>
                  </a:lnTo>
                  <a:lnTo>
                    <a:pt x="3714" y="1044"/>
                  </a:lnTo>
                  <a:lnTo>
                    <a:pt x="3724" y="1045"/>
                  </a:lnTo>
                  <a:lnTo>
                    <a:pt x="3734" y="1045"/>
                  </a:lnTo>
                  <a:lnTo>
                    <a:pt x="3741" y="1045"/>
                  </a:lnTo>
                  <a:lnTo>
                    <a:pt x="3750" y="1045"/>
                  </a:lnTo>
                  <a:lnTo>
                    <a:pt x="3756" y="1044"/>
                  </a:lnTo>
                  <a:lnTo>
                    <a:pt x="3763" y="1043"/>
                  </a:lnTo>
                  <a:lnTo>
                    <a:pt x="3769" y="1040"/>
                  </a:lnTo>
                  <a:lnTo>
                    <a:pt x="3775" y="1039"/>
                  </a:lnTo>
                  <a:lnTo>
                    <a:pt x="3780" y="1037"/>
                  </a:lnTo>
                  <a:lnTo>
                    <a:pt x="3785" y="1033"/>
                  </a:lnTo>
                  <a:lnTo>
                    <a:pt x="3790" y="1031"/>
                  </a:lnTo>
                  <a:lnTo>
                    <a:pt x="3793" y="1027"/>
                  </a:lnTo>
                  <a:lnTo>
                    <a:pt x="3797" y="1022"/>
                  </a:lnTo>
                  <a:lnTo>
                    <a:pt x="3799" y="1019"/>
                  </a:lnTo>
                  <a:lnTo>
                    <a:pt x="3802" y="1014"/>
                  </a:lnTo>
                  <a:lnTo>
                    <a:pt x="3803" y="1009"/>
                  </a:lnTo>
                  <a:lnTo>
                    <a:pt x="3804" y="1003"/>
                  </a:lnTo>
                  <a:lnTo>
                    <a:pt x="3804" y="997"/>
                  </a:lnTo>
                  <a:lnTo>
                    <a:pt x="3803" y="991"/>
                  </a:lnTo>
                  <a:lnTo>
                    <a:pt x="3802" y="986"/>
                  </a:lnTo>
                  <a:lnTo>
                    <a:pt x="3799" y="981"/>
                  </a:lnTo>
                  <a:lnTo>
                    <a:pt x="3797" y="976"/>
                  </a:lnTo>
                  <a:lnTo>
                    <a:pt x="3793" y="972"/>
                  </a:lnTo>
                  <a:lnTo>
                    <a:pt x="3789" y="969"/>
                  </a:lnTo>
                  <a:lnTo>
                    <a:pt x="3784" y="966"/>
                  </a:lnTo>
                  <a:lnTo>
                    <a:pt x="3778" y="963"/>
                  </a:lnTo>
                  <a:lnTo>
                    <a:pt x="3771" y="960"/>
                  </a:lnTo>
                  <a:lnTo>
                    <a:pt x="3765" y="958"/>
                  </a:lnTo>
                  <a:lnTo>
                    <a:pt x="3751" y="954"/>
                  </a:lnTo>
                  <a:lnTo>
                    <a:pt x="3720" y="947"/>
                  </a:lnTo>
                  <a:lnTo>
                    <a:pt x="3705" y="943"/>
                  </a:lnTo>
                  <a:lnTo>
                    <a:pt x="3690" y="938"/>
                  </a:lnTo>
                  <a:lnTo>
                    <a:pt x="3675" y="933"/>
                  </a:lnTo>
                  <a:lnTo>
                    <a:pt x="3669" y="930"/>
                  </a:lnTo>
                  <a:lnTo>
                    <a:pt x="3663" y="925"/>
                  </a:lnTo>
                  <a:lnTo>
                    <a:pt x="3657" y="921"/>
                  </a:lnTo>
                  <a:lnTo>
                    <a:pt x="3652" y="916"/>
                  </a:lnTo>
                  <a:lnTo>
                    <a:pt x="3647" y="910"/>
                  </a:lnTo>
                  <a:lnTo>
                    <a:pt x="3646" y="908"/>
                  </a:lnTo>
                  <a:lnTo>
                    <a:pt x="3644" y="904"/>
                  </a:lnTo>
                  <a:lnTo>
                    <a:pt x="3641" y="897"/>
                  </a:lnTo>
                  <a:lnTo>
                    <a:pt x="3639" y="890"/>
                  </a:lnTo>
                  <a:lnTo>
                    <a:pt x="3638" y="881"/>
                  </a:lnTo>
                  <a:lnTo>
                    <a:pt x="3637" y="871"/>
                  </a:lnTo>
                  <a:lnTo>
                    <a:pt x="3638" y="865"/>
                  </a:lnTo>
                  <a:lnTo>
                    <a:pt x="3639" y="858"/>
                  </a:lnTo>
                  <a:lnTo>
                    <a:pt x="3640" y="852"/>
                  </a:lnTo>
                  <a:lnTo>
                    <a:pt x="3643" y="845"/>
                  </a:lnTo>
                  <a:lnTo>
                    <a:pt x="3646" y="839"/>
                  </a:lnTo>
                  <a:lnTo>
                    <a:pt x="3651" y="833"/>
                  </a:lnTo>
                  <a:lnTo>
                    <a:pt x="3656" y="827"/>
                  </a:lnTo>
                  <a:lnTo>
                    <a:pt x="3662" y="822"/>
                  </a:lnTo>
                  <a:lnTo>
                    <a:pt x="3668" y="817"/>
                  </a:lnTo>
                  <a:lnTo>
                    <a:pt x="3675" y="812"/>
                  </a:lnTo>
                  <a:lnTo>
                    <a:pt x="3683" y="808"/>
                  </a:lnTo>
                  <a:lnTo>
                    <a:pt x="3691" y="806"/>
                  </a:lnTo>
                  <a:lnTo>
                    <a:pt x="3701" y="802"/>
                  </a:lnTo>
                  <a:lnTo>
                    <a:pt x="3711" y="801"/>
                  </a:lnTo>
                  <a:lnTo>
                    <a:pt x="3722" y="800"/>
                  </a:lnTo>
                  <a:lnTo>
                    <a:pt x="3734" y="799"/>
                  </a:lnTo>
                  <a:lnTo>
                    <a:pt x="3747" y="800"/>
                  </a:lnTo>
                  <a:lnTo>
                    <a:pt x="3758" y="801"/>
                  </a:lnTo>
                  <a:lnTo>
                    <a:pt x="3769" y="803"/>
                  </a:lnTo>
                  <a:lnTo>
                    <a:pt x="3780" y="806"/>
                  </a:lnTo>
                  <a:lnTo>
                    <a:pt x="3789" y="810"/>
                  </a:lnTo>
                  <a:lnTo>
                    <a:pt x="3797" y="813"/>
                  </a:lnTo>
                  <a:lnTo>
                    <a:pt x="3810" y="820"/>
                  </a:lnTo>
                  <a:lnTo>
                    <a:pt x="3815" y="825"/>
                  </a:lnTo>
                  <a:lnTo>
                    <a:pt x="3820" y="829"/>
                  </a:lnTo>
                  <a:lnTo>
                    <a:pt x="3825" y="834"/>
                  </a:lnTo>
                  <a:lnTo>
                    <a:pt x="3829" y="837"/>
                  </a:lnTo>
                  <a:lnTo>
                    <a:pt x="3836" y="847"/>
                  </a:lnTo>
                  <a:lnTo>
                    <a:pt x="3813" y="865"/>
                  </a:lnTo>
                  <a:lnTo>
                    <a:pt x="3807" y="858"/>
                  </a:lnTo>
                  <a:lnTo>
                    <a:pt x="3801" y="851"/>
                  </a:lnTo>
                  <a:lnTo>
                    <a:pt x="3792" y="845"/>
                  </a:lnTo>
                  <a:lnTo>
                    <a:pt x="3786" y="841"/>
                  </a:lnTo>
                  <a:lnTo>
                    <a:pt x="3781" y="839"/>
                  </a:lnTo>
                  <a:lnTo>
                    <a:pt x="3774" y="835"/>
                  </a:lnTo>
                  <a:lnTo>
                    <a:pt x="3768" y="833"/>
                  </a:lnTo>
                  <a:lnTo>
                    <a:pt x="3761" y="830"/>
                  </a:lnTo>
                  <a:lnTo>
                    <a:pt x="3752" y="829"/>
                  </a:lnTo>
                  <a:lnTo>
                    <a:pt x="3744" y="828"/>
                  </a:lnTo>
                  <a:lnTo>
                    <a:pt x="3734" y="828"/>
                  </a:lnTo>
                  <a:lnTo>
                    <a:pt x="3720" y="828"/>
                  </a:lnTo>
                  <a:lnTo>
                    <a:pt x="3708" y="830"/>
                  </a:lnTo>
                  <a:lnTo>
                    <a:pt x="3697" y="834"/>
                  </a:lnTo>
                  <a:lnTo>
                    <a:pt x="3688" y="839"/>
                  </a:lnTo>
                  <a:lnTo>
                    <a:pt x="3684" y="841"/>
                  </a:lnTo>
                  <a:lnTo>
                    <a:pt x="3680" y="845"/>
                  </a:lnTo>
                  <a:lnTo>
                    <a:pt x="3678" y="848"/>
                  </a:lnTo>
                  <a:lnTo>
                    <a:pt x="3675" y="852"/>
                  </a:lnTo>
                  <a:lnTo>
                    <a:pt x="3673" y="857"/>
                  </a:lnTo>
                  <a:lnTo>
                    <a:pt x="3672" y="861"/>
                  </a:lnTo>
                  <a:lnTo>
                    <a:pt x="3672" y="865"/>
                  </a:lnTo>
                  <a:lnTo>
                    <a:pt x="3671" y="871"/>
                  </a:lnTo>
                  <a:lnTo>
                    <a:pt x="3672" y="878"/>
                  </a:lnTo>
                  <a:lnTo>
                    <a:pt x="3673" y="884"/>
                  </a:lnTo>
                  <a:lnTo>
                    <a:pt x="3675" y="888"/>
                  </a:lnTo>
                  <a:lnTo>
                    <a:pt x="3678" y="893"/>
                  </a:lnTo>
                  <a:lnTo>
                    <a:pt x="3682" y="897"/>
                  </a:lnTo>
                  <a:lnTo>
                    <a:pt x="3686" y="901"/>
                  </a:lnTo>
                  <a:lnTo>
                    <a:pt x="3691" y="904"/>
                  </a:lnTo>
                  <a:lnTo>
                    <a:pt x="3697" y="907"/>
                  </a:lnTo>
                  <a:lnTo>
                    <a:pt x="3703" y="909"/>
                  </a:lnTo>
                  <a:lnTo>
                    <a:pt x="3709" y="912"/>
                  </a:lnTo>
                  <a:lnTo>
                    <a:pt x="3717" y="913"/>
                  </a:lnTo>
                  <a:lnTo>
                    <a:pt x="3724" y="915"/>
                  </a:lnTo>
                  <a:lnTo>
                    <a:pt x="3754" y="921"/>
                  </a:lnTo>
                  <a:lnTo>
                    <a:pt x="3770" y="925"/>
                  </a:lnTo>
                  <a:lnTo>
                    <a:pt x="3778" y="927"/>
                  </a:lnTo>
                  <a:lnTo>
                    <a:pt x="3785" y="930"/>
                  </a:lnTo>
                  <a:lnTo>
                    <a:pt x="3799" y="936"/>
                  </a:lnTo>
                  <a:lnTo>
                    <a:pt x="3806" y="938"/>
                  </a:lnTo>
                  <a:lnTo>
                    <a:pt x="3812" y="943"/>
                  </a:lnTo>
                  <a:lnTo>
                    <a:pt x="3818" y="947"/>
                  </a:lnTo>
                  <a:lnTo>
                    <a:pt x="3823" y="952"/>
                  </a:lnTo>
                  <a:lnTo>
                    <a:pt x="3827" y="958"/>
                  </a:lnTo>
                  <a:lnTo>
                    <a:pt x="3829" y="960"/>
                  </a:lnTo>
                  <a:lnTo>
                    <a:pt x="3831" y="964"/>
                  </a:lnTo>
                  <a:lnTo>
                    <a:pt x="3833" y="971"/>
                  </a:lnTo>
                  <a:lnTo>
                    <a:pt x="3836" y="978"/>
                  </a:lnTo>
                  <a:lnTo>
                    <a:pt x="3837" y="987"/>
                  </a:lnTo>
                  <a:lnTo>
                    <a:pt x="3838" y="997"/>
                  </a:lnTo>
                  <a:close/>
                  <a:moveTo>
                    <a:pt x="4114" y="1068"/>
                  </a:moveTo>
                  <a:lnTo>
                    <a:pt x="4079" y="1068"/>
                  </a:lnTo>
                  <a:lnTo>
                    <a:pt x="4050" y="998"/>
                  </a:lnTo>
                  <a:lnTo>
                    <a:pt x="3920" y="998"/>
                  </a:lnTo>
                  <a:lnTo>
                    <a:pt x="3892" y="1068"/>
                  </a:lnTo>
                  <a:lnTo>
                    <a:pt x="3857" y="1068"/>
                  </a:lnTo>
                  <a:lnTo>
                    <a:pt x="3966" y="806"/>
                  </a:lnTo>
                  <a:lnTo>
                    <a:pt x="4005" y="806"/>
                  </a:lnTo>
                  <a:lnTo>
                    <a:pt x="4114" y="1068"/>
                  </a:lnTo>
                  <a:close/>
                  <a:moveTo>
                    <a:pt x="4039" y="970"/>
                  </a:moveTo>
                  <a:lnTo>
                    <a:pt x="3985" y="837"/>
                  </a:lnTo>
                  <a:lnTo>
                    <a:pt x="3931" y="970"/>
                  </a:lnTo>
                  <a:lnTo>
                    <a:pt x="4039" y="970"/>
                  </a:lnTo>
                  <a:close/>
                  <a:moveTo>
                    <a:pt x="5955" y="378"/>
                  </a:moveTo>
                  <a:lnTo>
                    <a:pt x="5955" y="370"/>
                  </a:lnTo>
                  <a:lnTo>
                    <a:pt x="5954" y="360"/>
                  </a:lnTo>
                  <a:lnTo>
                    <a:pt x="5953" y="350"/>
                  </a:lnTo>
                  <a:lnTo>
                    <a:pt x="5951" y="342"/>
                  </a:lnTo>
                  <a:lnTo>
                    <a:pt x="5950" y="333"/>
                  </a:lnTo>
                  <a:lnTo>
                    <a:pt x="5948" y="326"/>
                  </a:lnTo>
                  <a:lnTo>
                    <a:pt x="5943" y="310"/>
                  </a:lnTo>
                  <a:lnTo>
                    <a:pt x="5939" y="304"/>
                  </a:lnTo>
                  <a:lnTo>
                    <a:pt x="5937" y="297"/>
                  </a:lnTo>
                  <a:lnTo>
                    <a:pt x="5930" y="285"/>
                  </a:lnTo>
                  <a:lnTo>
                    <a:pt x="5921" y="272"/>
                  </a:lnTo>
                  <a:lnTo>
                    <a:pt x="5911" y="263"/>
                  </a:lnTo>
                  <a:lnTo>
                    <a:pt x="5902" y="254"/>
                  </a:lnTo>
                  <a:lnTo>
                    <a:pt x="5892" y="247"/>
                  </a:lnTo>
                  <a:lnTo>
                    <a:pt x="5881" y="241"/>
                  </a:lnTo>
                  <a:lnTo>
                    <a:pt x="5869" y="236"/>
                  </a:lnTo>
                  <a:lnTo>
                    <a:pt x="5857" y="231"/>
                  </a:lnTo>
                  <a:lnTo>
                    <a:pt x="5843" y="229"/>
                  </a:lnTo>
                  <a:lnTo>
                    <a:pt x="5836" y="227"/>
                  </a:lnTo>
                  <a:lnTo>
                    <a:pt x="5829" y="227"/>
                  </a:lnTo>
                  <a:lnTo>
                    <a:pt x="5814" y="226"/>
                  </a:lnTo>
                  <a:lnTo>
                    <a:pt x="5798" y="227"/>
                  </a:lnTo>
                  <a:lnTo>
                    <a:pt x="5791" y="227"/>
                  </a:lnTo>
                  <a:lnTo>
                    <a:pt x="5785" y="229"/>
                  </a:lnTo>
                  <a:lnTo>
                    <a:pt x="5771" y="231"/>
                  </a:lnTo>
                  <a:lnTo>
                    <a:pt x="5758" y="236"/>
                  </a:lnTo>
                  <a:lnTo>
                    <a:pt x="5746" y="241"/>
                  </a:lnTo>
                  <a:lnTo>
                    <a:pt x="5735" y="247"/>
                  </a:lnTo>
                  <a:lnTo>
                    <a:pt x="5730" y="251"/>
                  </a:lnTo>
                  <a:lnTo>
                    <a:pt x="5725" y="254"/>
                  </a:lnTo>
                  <a:lnTo>
                    <a:pt x="5720" y="258"/>
                  </a:lnTo>
                  <a:lnTo>
                    <a:pt x="5716" y="263"/>
                  </a:lnTo>
                  <a:lnTo>
                    <a:pt x="5712" y="268"/>
                  </a:lnTo>
                  <a:lnTo>
                    <a:pt x="5707" y="272"/>
                  </a:lnTo>
                  <a:lnTo>
                    <a:pt x="5699" y="285"/>
                  </a:lnTo>
                  <a:lnTo>
                    <a:pt x="5695" y="291"/>
                  </a:lnTo>
                  <a:lnTo>
                    <a:pt x="5691" y="297"/>
                  </a:lnTo>
                  <a:lnTo>
                    <a:pt x="5688" y="304"/>
                  </a:lnTo>
                  <a:lnTo>
                    <a:pt x="5685" y="310"/>
                  </a:lnTo>
                  <a:lnTo>
                    <a:pt x="5679" y="326"/>
                  </a:lnTo>
                  <a:lnTo>
                    <a:pt x="5675" y="342"/>
                  </a:lnTo>
                  <a:lnTo>
                    <a:pt x="5673" y="360"/>
                  </a:lnTo>
                  <a:lnTo>
                    <a:pt x="5673" y="370"/>
                  </a:lnTo>
                  <a:lnTo>
                    <a:pt x="5673" y="378"/>
                  </a:lnTo>
                  <a:lnTo>
                    <a:pt x="5673" y="388"/>
                  </a:lnTo>
                  <a:lnTo>
                    <a:pt x="5673" y="398"/>
                  </a:lnTo>
                  <a:lnTo>
                    <a:pt x="5674" y="406"/>
                  </a:lnTo>
                  <a:lnTo>
                    <a:pt x="5675" y="416"/>
                  </a:lnTo>
                  <a:lnTo>
                    <a:pt x="5678" y="423"/>
                  </a:lnTo>
                  <a:lnTo>
                    <a:pt x="5679" y="432"/>
                  </a:lnTo>
                  <a:lnTo>
                    <a:pt x="5685" y="446"/>
                  </a:lnTo>
                  <a:lnTo>
                    <a:pt x="5688" y="453"/>
                  </a:lnTo>
                  <a:lnTo>
                    <a:pt x="5691" y="461"/>
                  </a:lnTo>
                  <a:lnTo>
                    <a:pt x="5699" y="473"/>
                  </a:lnTo>
                  <a:lnTo>
                    <a:pt x="5707" y="485"/>
                  </a:lnTo>
                  <a:lnTo>
                    <a:pt x="5716" y="495"/>
                  </a:lnTo>
                  <a:lnTo>
                    <a:pt x="5725" y="503"/>
                  </a:lnTo>
                  <a:lnTo>
                    <a:pt x="5735" y="511"/>
                  </a:lnTo>
                  <a:lnTo>
                    <a:pt x="5746" y="517"/>
                  </a:lnTo>
                  <a:lnTo>
                    <a:pt x="5758" y="521"/>
                  </a:lnTo>
                  <a:lnTo>
                    <a:pt x="5771" y="525"/>
                  </a:lnTo>
                  <a:lnTo>
                    <a:pt x="5785" y="529"/>
                  </a:lnTo>
                  <a:lnTo>
                    <a:pt x="5791" y="530"/>
                  </a:lnTo>
                  <a:lnTo>
                    <a:pt x="5798" y="530"/>
                  </a:lnTo>
                  <a:lnTo>
                    <a:pt x="5814" y="531"/>
                  </a:lnTo>
                  <a:lnTo>
                    <a:pt x="5829" y="530"/>
                  </a:lnTo>
                  <a:lnTo>
                    <a:pt x="5836" y="530"/>
                  </a:lnTo>
                  <a:lnTo>
                    <a:pt x="5843" y="529"/>
                  </a:lnTo>
                  <a:lnTo>
                    <a:pt x="5857" y="525"/>
                  </a:lnTo>
                  <a:lnTo>
                    <a:pt x="5869" y="521"/>
                  </a:lnTo>
                  <a:lnTo>
                    <a:pt x="5881" y="517"/>
                  </a:lnTo>
                  <a:lnTo>
                    <a:pt x="5892" y="511"/>
                  </a:lnTo>
                  <a:lnTo>
                    <a:pt x="5897" y="507"/>
                  </a:lnTo>
                  <a:lnTo>
                    <a:pt x="5902" y="503"/>
                  </a:lnTo>
                  <a:lnTo>
                    <a:pt x="5906" y="500"/>
                  </a:lnTo>
                  <a:lnTo>
                    <a:pt x="5911" y="495"/>
                  </a:lnTo>
                  <a:lnTo>
                    <a:pt x="5916" y="490"/>
                  </a:lnTo>
                  <a:lnTo>
                    <a:pt x="5921" y="485"/>
                  </a:lnTo>
                  <a:lnTo>
                    <a:pt x="5930" y="473"/>
                  </a:lnTo>
                  <a:lnTo>
                    <a:pt x="5933" y="467"/>
                  </a:lnTo>
                  <a:lnTo>
                    <a:pt x="5937" y="461"/>
                  </a:lnTo>
                  <a:lnTo>
                    <a:pt x="5939" y="453"/>
                  </a:lnTo>
                  <a:lnTo>
                    <a:pt x="5943" y="446"/>
                  </a:lnTo>
                  <a:lnTo>
                    <a:pt x="5948" y="432"/>
                  </a:lnTo>
                  <a:lnTo>
                    <a:pt x="5951" y="416"/>
                  </a:lnTo>
                  <a:lnTo>
                    <a:pt x="5954" y="398"/>
                  </a:lnTo>
                  <a:lnTo>
                    <a:pt x="5955" y="388"/>
                  </a:lnTo>
                  <a:lnTo>
                    <a:pt x="5955" y="378"/>
                  </a:lnTo>
                  <a:close/>
                  <a:moveTo>
                    <a:pt x="6027" y="378"/>
                  </a:moveTo>
                  <a:lnTo>
                    <a:pt x="6026" y="399"/>
                  </a:lnTo>
                  <a:lnTo>
                    <a:pt x="6026" y="408"/>
                  </a:lnTo>
                  <a:lnTo>
                    <a:pt x="6023" y="418"/>
                  </a:lnTo>
                  <a:lnTo>
                    <a:pt x="6019" y="438"/>
                  </a:lnTo>
                  <a:lnTo>
                    <a:pt x="6017" y="447"/>
                  </a:lnTo>
                  <a:lnTo>
                    <a:pt x="6013" y="456"/>
                  </a:lnTo>
                  <a:lnTo>
                    <a:pt x="6010" y="466"/>
                  </a:lnTo>
                  <a:lnTo>
                    <a:pt x="6006" y="475"/>
                  </a:lnTo>
                  <a:lnTo>
                    <a:pt x="6002" y="484"/>
                  </a:lnTo>
                  <a:lnTo>
                    <a:pt x="5998" y="492"/>
                  </a:lnTo>
                  <a:lnTo>
                    <a:pt x="5987" y="509"/>
                  </a:lnTo>
                  <a:lnTo>
                    <a:pt x="5981" y="518"/>
                  </a:lnTo>
                  <a:lnTo>
                    <a:pt x="5975" y="525"/>
                  </a:lnTo>
                  <a:lnTo>
                    <a:pt x="5960" y="540"/>
                  </a:lnTo>
                  <a:lnTo>
                    <a:pt x="5953" y="546"/>
                  </a:lnTo>
                  <a:lnTo>
                    <a:pt x="5944" y="553"/>
                  </a:lnTo>
                  <a:lnTo>
                    <a:pt x="5936" y="558"/>
                  </a:lnTo>
                  <a:lnTo>
                    <a:pt x="5927" y="564"/>
                  </a:lnTo>
                  <a:lnTo>
                    <a:pt x="5917" y="569"/>
                  </a:lnTo>
                  <a:lnTo>
                    <a:pt x="5908" y="574"/>
                  </a:lnTo>
                  <a:lnTo>
                    <a:pt x="5898" y="579"/>
                  </a:lnTo>
                  <a:lnTo>
                    <a:pt x="5887" y="582"/>
                  </a:lnTo>
                  <a:lnTo>
                    <a:pt x="5876" y="585"/>
                  </a:lnTo>
                  <a:lnTo>
                    <a:pt x="5864" y="587"/>
                  </a:lnTo>
                  <a:lnTo>
                    <a:pt x="5852" y="590"/>
                  </a:lnTo>
                  <a:lnTo>
                    <a:pt x="5840" y="591"/>
                  </a:lnTo>
                  <a:lnTo>
                    <a:pt x="5827" y="592"/>
                  </a:lnTo>
                  <a:lnTo>
                    <a:pt x="5814" y="592"/>
                  </a:lnTo>
                  <a:lnTo>
                    <a:pt x="5801" y="592"/>
                  </a:lnTo>
                  <a:lnTo>
                    <a:pt x="5787" y="591"/>
                  </a:lnTo>
                  <a:lnTo>
                    <a:pt x="5775" y="590"/>
                  </a:lnTo>
                  <a:lnTo>
                    <a:pt x="5763" y="587"/>
                  </a:lnTo>
                  <a:lnTo>
                    <a:pt x="5752" y="585"/>
                  </a:lnTo>
                  <a:lnTo>
                    <a:pt x="5741" y="582"/>
                  </a:lnTo>
                  <a:lnTo>
                    <a:pt x="5730" y="579"/>
                  </a:lnTo>
                  <a:lnTo>
                    <a:pt x="5719" y="574"/>
                  </a:lnTo>
                  <a:lnTo>
                    <a:pt x="5701" y="564"/>
                  </a:lnTo>
                  <a:lnTo>
                    <a:pt x="5691" y="558"/>
                  </a:lnTo>
                  <a:lnTo>
                    <a:pt x="5683" y="553"/>
                  </a:lnTo>
                  <a:lnTo>
                    <a:pt x="5675" y="546"/>
                  </a:lnTo>
                  <a:lnTo>
                    <a:pt x="5667" y="540"/>
                  </a:lnTo>
                  <a:lnTo>
                    <a:pt x="5660" y="532"/>
                  </a:lnTo>
                  <a:lnTo>
                    <a:pt x="5654" y="525"/>
                  </a:lnTo>
                  <a:lnTo>
                    <a:pt x="5646" y="518"/>
                  </a:lnTo>
                  <a:lnTo>
                    <a:pt x="5641" y="509"/>
                  </a:lnTo>
                  <a:lnTo>
                    <a:pt x="5635" y="501"/>
                  </a:lnTo>
                  <a:lnTo>
                    <a:pt x="5630" y="492"/>
                  </a:lnTo>
                  <a:lnTo>
                    <a:pt x="5626" y="484"/>
                  </a:lnTo>
                  <a:lnTo>
                    <a:pt x="5621" y="475"/>
                  </a:lnTo>
                  <a:lnTo>
                    <a:pt x="5617" y="466"/>
                  </a:lnTo>
                  <a:lnTo>
                    <a:pt x="5613" y="456"/>
                  </a:lnTo>
                  <a:lnTo>
                    <a:pt x="5607" y="438"/>
                  </a:lnTo>
                  <a:lnTo>
                    <a:pt x="5606" y="428"/>
                  </a:lnTo>
                  <a:lnTo>
                    <a:pt x="5604" y="418"/>
                  </a:lnTo>
                  <a:lnTo>
                    <a:pt x="5602" y="408"/>
                  </a:lnTo>
                  <a:lnTo>
                    <a:pt x="5601" y="399"/>
                  </a:lnTo>
                  <a:lnTo>
                    <a:pt x="5600" y="378"/>
                  </a:lnTo>
                  <a:lnTo>
                    <a:pt x="5601" y="359"/>
                  </a:lnTo>
                  <a:lnTo>
                    <a:pt x="5602" y="349"/>
                  </a:lnTo>
                  <a:lnTo>
                    <a:pt x="5604" y="339"/>
                  </a:lnTo>
                  <a:lnTo>
                    <a:pt x="5607" y="320"/>
                  </a:lnTo>
                  <a:lnTo>
                    <a:pt x="5611" y="310"/>
                  </a:lnTo>
                  <a:lnTo>
                    <a:pt x="5613" y="300"/>
                  </a:lnTo>
                  <a:lnTo>
                    <a:pt x="5617" y="292"/>
                  </a:lnTo>
                  <a:lnTo>
                    <a:pt x="5621" y="282"/>
                  </a:lnTo>
                  <a:lnTo>
                    <a:pt x="5626" y="274"/>
                  </a:lnTo>
                  <a:lnTo>
                    <a:pt x="5630" y="265"/>
                  </a:lnTo>
                  <a:lnTo>
                    <a:pt x="5641" y="248"/>
                  </a:lnTo>
                  <a:lnTo>
                    <a:pt x="5646" y="240"/>
                  </a:lnTo>
                  <a:lnTo>
                    <a:pt x="5654" y="232"/>
                  </a:lnTo>
                  <a:lnTo>
                    <a:pt x="5660" y="225"/>
                  </a:lnTo>
                  <a:lnTo>
                    <a:pt x="5667" y="218"/>
                  </a:lnTo>
                  <a:lnTo>
                    <a:pt x="5675" y="212"/>
                  </a:lnTo>
                  <a:lnTo>
                    <a:pt x="5683" y="204"/>
                  </a:lnTo>
                  <a:lnTo>
                    <a:pt x="5691" y="198"/>
                  </a:lnTo>
                  <a:lnTo>
                    <a:pt x="5701" y="193"/>
                  </a:lnTo>
                  <a:lnTo>
                    <a:pt x="5709" y="189"/>
                  </a:lnTo>
                  <a:lnTo>
                    <a:pt x="5719" y="184"/>
                  </a:lnTo>
                  <a:lnTo>
                    <a:pt x="5730" y="179"/>
                  </a:lnTo>
                  <a:lnTo>
                    <a:pt x="5741" y="175"/>
                  </a:lnTo>
                  <a:lnTo>
                    <a:pt x="5752" y="173"/>
                  </a:lnTo>
                  <a:lnTo>
                    <a:pt x="5763" y="169"/>
                  </a:lnTo>
                  <a:lnTo>
                    <a:pt x="5775" y="168"/>
                  </a:lnTo>
                  <a:lnTo>
                    <a:pt x="5787" y="165"/>
                  </a:lnTo>
                  <a:lnTo>
                    <a:pt x="5801" y="165"/>
                  </a:lnTo>
                  <a:lnTo>
                    <a:pt x="5814" y="164"/>
                  </a:lnTo>
                  <a:lnTo>
                    <a:pt x="5827" y="165"/>
                  </a:lnTo>
                  <a:lnTo>
                    <a:pt x="5840" y="165"/>
                  </a:lnTo>
                  <a:lnTo>
                    <a:pt x="5852" y="168"/>
                  </a:lnTo>
                  <a:lnTo>
                    <a:pt x="5864" y="169"/>
                  </a:lnTo>
                  <a:lnTo>
                    <a:pt x="5876" y="173"/>
                  </a:lnTo>
                  <a:lnTo>
                    <a:pt x="5887" y="175"/>
                  </a:lnTo>
                  <a:lnTo>
                    <a:pt x="5898" y="179"/>
                  </a:lnTo>
                  <a:lnTo>
                    <a:pt x="5908" y="184"/>
                  </a:lnTo>
                  <a:lnTo>
                    <a:pt x="5927" y="193"/>
                  </a:lnTo>
                  <a:lnTo>
                    <a:pt x="5936" y="198"/>
                  </a:lnTo>
                  <a:lnTo>
                    <a:pt x="5944" y="204"/>
                  </a:lnTo>
                  <a:lnTo>
                    <a:pt x="5953" y="212"/>
                  </a:lnTo>
                  <a:lnTo>
                    <a:pt x="5960" y="218"/>
                  </a:lnTo>
                  <a:lnTo>
                    <a:pt x="5967" y="225"/>
                  </a:lnTo>
                  <a:lnTo>
                    <a:pt x="5975" y="232"/>
                  </a:lnTo>
                  <a:lnTo>
                    <a:pt x="5981" y="240"/>
                  </a:lnTo>
                  <a:lnTo>
                    <a:pt x="5987" y="248"/>
                  </a:lnTo>
                  <a:lnTo>
                    <a:pt x="5993" y="257"/>
                  </a:lnTo>
                  <a:lnTo>
                    <a:pt x="5998" y="265"/>
                  </a:lnTo>
                  <a:lnTo>
                    <a:pt x="6002" y="274"/>
                  </a:lnTo>
                  <a:lnTo>
                    <a:pt x="6006" y="282"/>
                  </a:lnTo>
                  <a:lnTo>
                    <a:pt x="6010" y="292"/>
                  </a:lnTo>
                  <a:lnTo>
                    <a:pt x="6013" y="300"/>
                  </a:lnTo>
                  <a:lnTo>
                    <a:pt x="6019" y="320"/>
                  </a:lnTo>
                  <a:lnTo>
                    <a:pt x="6022" y="329"/>
                  </a:lnTo>
                  <a:lnTo>
                    <a:pt x="6023" y="339"/>
                  </a:lnTo>
                  <a:lnTo>
                    <a:pt x="6026" y="349"/>
                  </a:lnTo>
                  <a:lnTo>
                    <a:pt x="6026" y="359"/>
                  </a:lnTo>
                  <a:lnTo>
                    <a:pt x="6027" y="378"/>
                  </a:lnTo>
                  <a:close/>
                  <a:moveTo>
                    <a:pt x="5544" y="575"/>
                  </a:moveTo>
                  <a:lnTo>
                    <a:pt x="5536" y="579"/>
                  </a:lnTo>
                  <a:lnTo>
                    <a:pt x="5528" y="581"/>
                  </a:lnTo>
                  <a:lnTo>
                    <a:pt x="5519" y="585"/>
                  </a:lnTo>
                  <a:lnTo>
                    <a:pt x="5506" y="587"/>
                  </a:lnTo>
                  <a:lnTo>
                    <a:pt x="5493" y="590"/>
                  </a:lnTo>
                  <a:lnTo>
                    <a:pt x="5477" y="592"/>
                  </a:lnTo>
                  <a:lnTo>
                    <a:pt x="5460" y="592"/>
                  </a:lnTo>
                  <a:lnTo>
                    <a:pt x="5449" y="592"/>
                  </a:lnTo>
                  <a:lnTo>
                    <a:pt x="5437" y="591"/>
                  </a:lnTo>
                  <a:lnTo>
                    <a:pt x="5424" y="590"/>
                  </a:lnTo>
                  <a:lnTo>
                    <a:pt x="5416" y="588"/>
                  </a:lnTo>
                  <a:lnTo>
                    <a:pt x="5409" y="586"/>
                  </a:lnTo>
                  <a:lnTo>
                    <a:pt x="5402" y="583"/>
                  </a:lnTo>
                  <a:lnTo>
                    <a:pt x="5395" y="581"/>
                  </a:lnTo>
                  <a:lnTo>
                    <a:pt x="5386" y="577"/>
                  </a:lnTo>
                  <a:lnTo>
                    <a:pt x="5379" y="574"/>
                  </a:lnTo>
                  <a:lnTo>
                    <a:pt x="5364" y="565"/>
                  </a:lnTo>
                  <a:lnTo>
                    <a:pt x="5357" y="559"/>
                  </a:lnTo>
                  <a:lnTo>
                    <a:pt x="5351" y="553"/>
                  </a:lnTo>
                  <a:lnTo>
                    <a:pt x="5340" y="541"/>
                  </a:lnTo>
                  <a:lnTo>
                    <a:pt x="5335" y="535"/>
                  </a:lnTo>
                  <a:lnTo>
                    <a:pt x="5331" y="529"/>
                  </a:lnTo>
                  <a:lnTo>
                    <a:pt x="5325" y="517"/>
                  </a:lnTo>
                  <a:lnTo>
                    <a:pt x="5323" y="509"/>
                  </a:lnTo>
                  <a:lnTo>
                    <a:pt x="5320" y="503"/>
                  </a:lnTo>
                  <a:lnTo>
                    <a:pt x="5318" y="489"/>
                  </a:lnTo>
                  <a:lnTo>
                    <a:pt x="5317" y="480"/>
                  </a:lnTo>
                  <a:lnTo>
                    <a:pt x="5316" y="472"/>
                  </a:lnTo>
                  <a:lnTo>
                    <a:pt x="5316" y="453"/>
                  </a:lnTo>
                  <a:lnTo>
                    <a:pt x="5314" y="433"/>
                  </a:lnTo>
                  <a:lnTo>
                    <a:pt x="5314" y="236"/>
                  </a:lnTo>
                  <a:lnTo>
                    <a:pt x="5224" y="236"/>
                  </a:lnTo>
                  <a:lnTo>
                    <a:pt x="5224" y="176"/>
                  </a:lnTo>
                  <a:lnTo>
                    <a:pt x="5314" y="176"/>
                  </a:lnTo>
                  <a:lnTo>
                    <a:pt x="5314" y="45"/>
                  </a:lnTo>
                  <a:lnTo>
                    <a:pt x="5384" y="45"/>
                  </a:lnTo>
                  <a:lnTo>
                    <a:pt x="5384" y="176"/>
                  </a:lnTo>
                  <a:lnTo>
                    <a:pt x="5528" y="176"/>
                  </a:lnTo>
                  <a:lnTo>
                    <a:pt x="5528" y="236"/>
                  </a:lnTo>
                  <a:lnTo>
                    <a:pt x="5384" y="236"/>
                  </a:lnTo>
                  <a:lnTo>
                    <a:pt x="5384" y="425"/>
                  </a:lnTo>
                  <a:lnTo>
                    <a:pt x="5384" y="447"/>
                  </a:lnTo>
                  <a:lnTo>
                    <a:pt x="5384" y="458"/>
                  </a:lnTo>
                  <a:lnTo>
                    <a:pt x="5386" y="469"/>
                  </a:lnTo>
                  <a:lnTo>
                    <a:pt x="5388" y="480"/>
                  </a:lnTo>
                  <a:lnTo>
                    <a:pt x="5390" y="486"/>
                  </a:lnTo>
                  <a:lnTo>
                    <a:pt x="5392" y="491"/>
                  </a:lnTo>
                  <a:lnTo>
                    <a:pt x="5395" y="496"/>
                  </a:lnTo>
                  <a:lnTo>
                    <a:pt x="5397" y="501"/>
                  </a:lnTo>
                  <a:lnTo>
                    <a:pt x="5401" y="506"/>
                  </a:lnTo>
                  <a:lnTo>
                    <a:pt x="5404" y="509"/>
                  </a:lnTo>
                  <a:lnTo>
                    <a:pt x="5410" y="515"/>
                  </a:lnTo>
                  <a:lnTo>
                    <a:pt x="5418" y="520"/>
                  </a:lnTo>
                  <a:lnTo>
                    <a:pt x="5425" y="524"/>
                  </a:lnTo>
                  <a:lnTo>
                    <a:pt x="5433" y="526"/>
                  </a:lnTo>
                  <a:lnTo>
                    <a:pt x="5441" y="529"/>
                  </a:lnTo>
                  <a:lnTo>
                    <a:pt x="5450" y="530"/>
                  </a:lnTo>
                  <a:lnTo>
                    <a:pt x="5460" y="531"/>
                  </a:lnTo>
                  <a:lnTo>
                    <a:pt x="5470" y="531"/>
                  </a:lnTo>
                  <a:lnTo>
                    <a:pt x="5481" y="531"/>
                  </a:lnTo>
                  <a:lnTo>
                    <a:pt x="5491" y="530"/>
                  </a:lnTo>
                  <a:lnTo>
                    <a:pt x="5508" y="528"/>
                  </a:lnTo>
                  <a:lnTo>
                    <a:pt x="5521" y="524"/>
                  </a:lnTo>
                  <a:lnTo>
                    <a:pt x="5528" y="521"/>
                  </a:lnTo>
                  <a:lnTo>
                    <a:pt x="5544" y="575"/>
                  </a:lnTo>
                  <a:close/>
                  <a:moveTo>
                    <a:pt x="5188" y="472"/>
                  </a:moveTo>
                  <a:lnTo>
                    <a:pt x="5188" y="484"/>
                  </a:lnTo>
                  <a:lnTo>
                    <a:pt x="5187" y="489"/>
                  </a:lnTo>
                  <a:lnTo>
                    <a:pt x="5185" y="495"/>
                  </a:lnTo>
                  <a:lnTo>
                    <a:pt x="5182" y="506"/>
                  </a:lnTo>
                  <a:lnTo>
                    <a:pt x="5177" y="517"/>
                  </a:lnTo>
                  <a:lnTo>
                    <a:pt x="5171" y="528"/>
                  </a:lnTo>
                  <a:lnTo>
                    <a:pt x="5164" y="537"/>
                  </a:lnTo>
                  <a:lnTo>
                    <a:pt x="5154" y="547"/>
                  </a:lnTo>
                  <a:lnTo>
                    <a:pt x="5144" y="556"/>
                  </a:lnTo>
                  <a:lnTo>
                    <a:pt x="5132" y="563"/>
                  </a:lnTo>
                  <a:lnTo>
                    <a:pt x="5120" y="570"/>
                  </a:lnTo>
                  <a:lnTo>
                    <a:pt x="5105" y="577"/>
                  </a:lnTo>
                  <a:lnTo>
                    <a:pt x="5088" y="582"/>
                  </a:lnTo>
                  <a:lnTo>
                    <a:pt x="5071" y="587"/>
                  </a:lnTo>
                  <a:lnTo>
                    <a:pt x="5053" y="590"/>
                  </a:lnTo>
                  <a:lnTo>
                    <a:pt x="5032" y="592"/>
                  </a:lnTo>
                  <a:lnTo>
                    <a:pt x="5010" y="592"/>
                  </a:lnTo>
                  <a:lnTo>
                    <a:pt x="4990" y="592"/>
                  </a:lnTo>
                  <a:lnTo>
                    <a:pt x="4970" y="590"/>
                  </a:lnTo>
                  <a:lnTo>
                    <a:pt x="4961" y="588"/>
                  </a:lnTo>
                  <a:lnTo>
                    <a:pt x="4952" y="586"/>
                  </a:lnTo>
                  <a:lnTo>
                    <a:pt x="4935" y="582"/>
                  </a:lnTo>
                  <a:lnTo>
                    <a:pt x="4919" y="577"/>
                  </a:lnTo>
                  <a:lnTo>
                    <a:pt x="4906" y="571"/>
                  </a:lnTo>
                  <a:lnTo>
                    <a:pt x="4894" y="565"/>
                  </a:lnTo>
                  <a:lnTo>
                    <a:pt x="4883" y="559"/>
                  </a:lnTo>
                  <a:lnTo>
                    <a:pt x="4873" y="553"/>
                  </a:lnTo>
                  <a:lnTo>
                    <a:pt x="4866" y="547"/>
                  </a:lnTo>
                  <a:lnTo>
                    <a:pt x="4858" y="541"/>
                  </a:lnTo>
                  <a:lnTo>
                    <a:pt x="4852" y="535"/>
                  </a:lnTo>
                  <a:lnTo>
                    <a:pt x="4847" y="530"/>
                  </a:lnTo>
                  <a:lnTo>
                    <a:pt x="4844" y="525"/>
                  </a:lnTo>
                  <a:lnTo>
                    <a:pt x="4840" y="520"/>
                  </a:lnTo>
                  <a:lnTo>
                    <a:pt x="4882" y="480"/>
                  </a:lnTo>
                  <a:lnTo>
                    <a:pt x="4894" y="492"/>
                  </a:lnTo>
                  <a:lnTo>
                    <a:pt x="4905" y="501"/>
                  </a:lnTo>
                  <a:lnTo>
                    <a:pt x="4919" y="511"/>
                  </a:lnTo>
                  <a:lnTo>
                    <a:pt x="4928" y="515"/>
                  </a:lnTo>
                  <a:lnTo>
                    <a:pt x="4936" y="520"/>
                  </a:lnTo>
                  <a:lnTo>
                    <a:pt x="4947" y="524"/>
                  </a:lnTo>
                  <a:lnTo>
                    <a:pt x="4958" y="528"/>
                  </a:lnTo>
                  <a:lnTo>
                    <a:pt x="4970" y="531"/>
                  </a:lnTo>
                  <a:lnTo>
                    <a:pt x="4984" y="534"/>
                  </a:lnTo>
                  <a:lnTo>
                    <a:pt x="4998" y="535"/>
                  </a:lnTo>
                  <a:lnTo>
                    <a:pt x="5014" y="535"/>
                  </a:lnTo>
                  <a:lnTo>
                    <a:pt x="5033" y="535"/>
                  </a:lnTo>
                  <a:lnTo>
                    <a:pt x="5043" y="534"/>
                  </a:lnTo>
                  <a:lnTo>
                    <a:pt x="5053" y="531"/>
                  </a:lnTo>
                  <a:lnTo>
                    <a:pt x="5063" y="530"/>
                  </a:lnTo>
                  <a:lnTo>
                    <a:pt x="5071" y="526"/>
                  </a:lnTo>
                  <a:lnTo>
                    <a:pt x="5080" y="524"/>
                  </a:lnTo>
                  <a:lnTo>
                    <a:pt x="5087" y="520"/>
                  </a:lnTo>
                  <a:lnTo>
                    <a:pt x="5094" y="517"/>
                  </a:lnTo>
                  <a:lnTo>
                    <a:pt x="5100" y="512"/>
                  </a:lnTo>
                  <a:lnTo>
                    <a:pt x="5103" y="509"/>
                  </a:lnTo>
                  <a:lnTo>
                    <a:pt x="5106" y="506"/>
                  </a:lnTo>
                  <a:lnTo>
                    <a:pt x="5109" y="503"/>
                  </a:lnTo>
                  <a:lnTo>
                    <a:pt x="5111" y="501"/>
                  </a:lnTo>
                  <a:lnTo>
                    <a:pt x="5115" y="495"/>
                  </a:lnTo>
                  <a:lnTo>
                    <a:pt x="5116" y="491"/>
                  </a:lnTo>
                  <a:lnTo>
                    <a:pt x="5117" y="487"/>
                  </a:lnTo>
                  <a:lnTo>
                    <a:pt x="5119" y="480"/>
                  </a:lnTo>
                  <a:lnTo>
                    <a:pt x="5120" y="472"/>
                  </a:lnTo>
                  <a:lnTo>
                    <a:pt x="5120" y="467"/>
                  </a:lnTo>
                  <a:lnTo>
                    <a:pt x="5119" y="462"/>
                  </a:lnTo>
                  <a:lnTo>
                    <a:pt x="5116" y="453"/>
                  </a:lnTo>
                  <a:lnTo>
                    <a:pt x="5115" y="450"/>
                  </a:lnTo>
                  <a:lnTo>
                    <a:pt x="5113" y="446"/>
                  </a:lnTo>
                  <a:lnTo>
                    <a:pt x="5108" y="439"/>
                  </a:lnTo>
                  <a:lnTo>
                    <a:pt x="5102" y="434"/>
                  </a:lnTo>
                  <a:lnTo>
                    <a:pt x="5094" y="428"/>
                  </a:lnTo>
                  <a:lnTo>
                    <a:pt x="5086" y="424"/>
                  </a:lnTo>
                  <a:lnTo>
                    <a:pt x="5077" y="421"/>
                  </a:lnTo>
                  <a:lnTo>
                    <a:pt x="5068" y="417"/>
                  </a:lnTo>
                  <a:lnTo>
                    <a:pt x="5057" y="415"/>
                  </a:lnTo>
                  <a:lnTo>
                    <a:pt x="5033" y="410"/>
                  </a:lnTo>
                  <a:lnTo>
                    <a:pt x="5009" y="405"/>
                  </a:lnTo>
                  <a:lnTo>
                    <a:pt x="4984" y="401"/>
                  </a:lnTo>
                  <a:lnTo>
                    <a:pt x="4958" y="396"/>
                  </a:lnTo>
                  <a:lnTo>
                    <a:pt x="4946" y="393"/>
                  </a:lnTo>
                  <a:lnTo>
                    <a:pt x="4934" y="389"/>
                  </a:lnTo>
                  <a:lnTo>
                    <a:pt x="4922" y="385"/>
                  </a:lnTo>
                  <a:lnTo>
                    <a:pt x="4911" y="381"/>
                  </a:lnTo>
                  <a:lnTo>
                    <a:pt x="4900" y="376"/>
                  </a:lnTo>
                  <a:lnTo>
                    <a:pt x="4890" y="370"/>
                  </a:lnTo>
                  <a:lnTo>
                    <a:pt x="4880" y="362"/>
                  </a:lnTo>
                  <a:lnTo>
                    <a:pt x="4877" y="359"/>
                  </a:lnTo>
                  <a:lnTo>
                    <a:pt x="4873" y="355"/>
                  </a:lnTo>
                  <a:lnTo>
                    <a:pt x="4869" y="350"/>
                  </a:lnTo>
                  <a:lnTo>
                    <a:pt x="4866" y="345"/>
                  </a:lnTo>
                  <a:lnTo>
                    <a:pt x="4860" y="336"/>
                  </a:lnTo>
                  <a:lnTo>
                    <a:pt x="4856" y="331"/>
                  </a:lnTo>
                  <a:lnTo>
                    <a:pt x="4855" y="325"/>
                  </a:lnTo>
                  <a:lnTo>
                    <a:pt x="4852" y="319"/>
                  </a:lnTo>
                  <a:lnTo>
                    <a:pt x="4850" y="312"/>
                  </a:lnTo>
                  <a:lnTo>
                    <a:pt x="4849" y="305"/>
                  </a:lnTo>
                  <a:lnTo>
                    <a:pt x="4849" y="298"/>
                  </a:lnTo>
                  <a:lnTo>
                    <a:pt x="4847" y="291"/>
                  </a:lnTo>
                  <a:lnTo>
                    <a:pt x="4847" y="283"/>
                  </a:lnTo>
                  <a:lnTo>
                    <a:pt x="4849" y="271"/>
                  </a:lnTo>
                  <a:lnTo>
                    <a:pt x="4850" y="260"/>
                  </a:lnTo>
                  <a:lnTo>
                    <a:pt x="4854" y="249"/>
                  </a:lnTo>
                  <a:lnTo>
                    <a:pt x="4858" y="238"/>
                  </a:lnTo>
                  <a:lnTo>
                    <a:pt x="4864" y="229"/>
                  </a:lnTo>
                  <a:lnTo>
                    <a:pt x="4872" y="219"/>
                  </a:lnTo>
                  <a:lnTo>
                    <a:pt x="4880" y="209"/>
                  </a:lnTo>
                  <a:lnTo>
                    <a:pt x="4885" y="204"/>
                  </a:lnTo>
                  <a:lnTo>
                    <a:pt x="4891" y="201"/>
                  </a:lnTo>
                  <a:lnTo>
                    <a:pt x="4902" y="193"/>
                  </a:lnTo>
                  <a:lnTo>
                    <a:pt x="4914" y="186"/>
                  </a:lnTo>
                  <a:lnTo>
                    <a:pt x="4928" y="180"/>
                  </a:lnTo>
                  <a:lnTo>
                    <a:pt x="4942" y="175"/>
                  </a:lnTo>
                  <a:lnTo>
                    <a:pt x="4958" y="170"/>
                  </a:lnTo>
                  <a:lnTo>
                    <a:pt x="4974" y="168"/>
                  </a:lnTo>
                  <a:lnTo>
                    <a:pt x="4984" y="167"/>
                  </a:lnTo>
                  <a:lnTo>
                    <a:pt x="4992" y="165"/>
                  </a:lnTo>
                  <a:lnTo>
                    <a:pt x="5010" y="164"/>
                  </a:lnTo>
                  <a:lnTo>
                    <a:pt x="5032" y="165"/>
                  </a:lnTo>
                  <a:lnTo>
                    <a:pt x="5053" y="168"/>
                  </a:lnTo>
                  <a:lnTo>
                    <a:pt x="5070" y="170"/>
                  </a:lnTo>
                  <a:lnTo>
                    <a:pt x="5087" y="175"/>
                  </a:lnTo>
                  <a:lnTo>
                    <a:pt x="5102" y="180"/>
                  </a:lnTo>
                  <a:lnTo>
                    <a:pt x="5115" y="185"/>
                  </a:lnTo>
                  <a:lnTo>
                    <a:pt x="5127" y="191"/>
                  </a:lnTo>
                  <a:lnTo>
                    <a:pt x="5137" y="197"/>
                  </a:lnTo>
                  <a:lnTo>
                    <a:pt x="5147" y="203"/>
                  </a:lnTo>
                  <a:lnTo>
                    <a:pt x="5154" y="210"/>
                  </a:lnTo>
                  <a:lnTo>
                    <a:pt x="5161" y="216"/>
                  </a:lnTo>
                  <a:lnTo>
                    <a:pt x="5166" y="221"/>
                  </a:lnTo>
                  <a:lnTo>
                    <a:pt x="5175" y="231"/>
                  </a:lnTo>
                  <a:lnTo>
                    <a:pt x="5178" y="237"/>
                  </a:lnTo>
                  <a:lnTo>
                    <a:pt x="5134" y="275"/>
                  </a:lnTo>
                  <a:lnTo>
                    <a:pt x="5130" y="269"/>
                  </a:lnTo>
                  <a:lnTo>
                    <a:pt x="5122" y="261"/>
                  </a:lnTo>
                  <a:lnTo>
                    <a:pt x="5113" y="253"/>
                  </a:lnTo>
                  <a:lnTo>
                    <a:pt x="5106" y="248"/>
                  </a:lnTo>
                  <a:lnTo>
                    <a:pt x="5099" y="244"/>
                  </a:lnTo>
                  <a:lnTo>
                    <a:pt x="5092" y="240"/>
                  </a:lnTo>
                  <a:lnTo>
                    <a:pt x="5083" y="236"/>
                  </a:lnTo>
                  <a:lnTo>
                    <a:pt x="5074" y="232"/>
                  </a:lnTo>
                  <a:lnTo>
                    <a:pt x="5063" y="229"/>
                  </a:lnTo>
                  <a:lnTo>
                    <a:pt x="5052" y="226"/>
                  </a:lnTo>
                  <a:lnTo>
                    <a:pt x="5040" y="224"/>
                  </a:lnTo>
                  <a:lnTo>
                    <a:pt x="5026" y="223"/>
                  </a:lnTo>
                  <a:lnTo>
                    <a:pt x="5010" y="223"/>
                  </a:lnTo>
                  <a:lnTo>
                    <a:pt x="4993" y="223"/>
                  </a:lnTo>
                  <a:lnTo>
                    <a:pt x="4976" y="226"/>
                  </a:lnTo>
                  <a:lnTo>
                    <a:pt x="4968" y="227"/>
                  </a:lnTo>
                  <a:lnTo>
                    <a:pt x="4959" y="230"/>
                  </a:lnTo>
                  <a:lnTo>
                    <a:pt x="4952" y="233"/>
                  </a:lnTo>
                  <a:lnTo>
                    <a:pt x="4946" y="237"/>
                  </a:lnTo>
                  <a:lnTo>
                    <a:pt x="4939" y="241"/>
                  </a:lnTo>
                  <a:lnTo>
                    <a:pt x="4934" y="244"/>
                  </a:lnTo>
                  <a:lnTo>
                    <a:pt x="4929" y="249"/>
                  </a:lnTo>
                  <a:lnTo>
                    <a:pt x="4924" y="255"/>
                  </a:lnTo>
                  <a:lnTo>
                    <a:pt x="4920" y="261"/>
                  </a:lnTo>
                  <a:lnTo>
                    <a:pt x="4918" y="268"/>
                  </a:lnTo>
                  <a:lnTo>
                    <a:pt x="4917" y="275"/>
                  </a:lnTo>
                  <a:lnTo>
                    <a:pt x="4916" y="282"/>
                  </a:lnTo>
                  <a:lnTo>
                    <a:pt x="4916" y="287"/>
                  </a:lnTo>
                  <a:lnTo>
                    <a:pt x="4917" y="292"/>
                  </a:lnTo>
                  <a:lnTo>
                    <a:pt x="4919" y="299"/>
                  </a:lnTo>
                  <a:lnTo>
                    <a:pt x="4920" y="303"/>
                  </a:lnTo>
                  <a:lnTo>
                    <a:pt x="4923" y="306"/>
                  </a:lnTo>
                  <a:lnTo>
                    <a:pt x="4928" y="314"/>
                  </a:lnTo>
                  <a:lnTo>
                    <a:pt x="4934" y="319"/>
                  </a:lnTo>
                  <a:lnTo>
                    <a:pt x="4941" y="323"/>
                  </a:lnTo>
                  <a:lnTo>
                    <a:pt x="4950" y="327"/>
                  </a:lnTo>
                  <a:lnTo>
                    <a:pt x="4958" y="331"/>
                  </a:lnTo>
                  <a:lnTo>
                    <a:pt x="4979" y="337"/>
                  </a:lnTo>
                  <a:lnTo>
                    <a:pt x="5002" y="342"/>
                  </a:lnTo>
                  <a:lnTo>
                    <a:pt x="5052" y="349"/>
                  </a:lnTo>
                  <a:lnTo>
                    <a:pt x="5077" y="354"/>
                  </a:lnTo>
                  <a:lnTo>
                    <a:pt x="5089" y="357"/>
                  </a:lnTo>
                  <a:lnTo>
                    <a:pt x="5102" y="361"/>
                  </a:lnTo>
                  <a:lnTo>
                    <a:pt x="5114" y="365"/>
                  </a:lnTo>
                  <a:lnTo>
                    <a:pt x="5125" y="370"/>
                  </a:lnTo>
                  <a:lnTo>
                    <a:pt x="5136" y="374"/>
                  </a:lnTo>
                  <a:lnTo>
                    <a:pt x="5145" y="382"/>
                  </a:lnTo>
                  <a:lnTo>
                    <a:pt x="5150" y="385"/>
                  </a:lnTo>
                  <a:lnTo>
                    <a:pt x="5155" y="389"/>
                  </a:lnTo>
                  <a:lnTo>
                    <a:pt x="5159" y="393"/>
                  </a:lnTo>
                  <a:lnTo>
                    <a:pt x="5162" y="396"/>
                  </a:lnTo>
                  <a:lnTo>
                    <a:pt x="5167" y="401"/>
                  </a:lnTo>
                  <a:lnTo>
                    <a:pt x="5170" y="406"/>
                  </a:lnTo>
                  <a:lnTo>
                    <a:pt x="5177" y="417"/>
                  </a:lnTo>
                  <a:lnTo>
                    <a:pt x="5179" y="422"/>
                  </a:lnTo>
                  <a:lnTo>
                    <a:pt x="5182" y="428"/>
                  </a:lnTo>
                  <a:lnTo>
                    <a:pt x="5183" y="434"/>
                  </a:lnTo>
                  <a:lnTo>
                    <a:pt x="5185" y="441"/>
                  </a:lnTo>
                  <a:lnTo>
                    <a:pt x="5187" y="449"/>
                  </a:lnTo>
                  <a:lnTo>
                    <a:pt x="5188" y="456"/>
                  </a:lnTo>
                  <a:lnTo>
                    <a:pt x="5188" y="463"/>
                  </a:lnTo>
                  <a:lnTo>
                    <a:pt x="5188" y="472"/>
                  </a:lnTo>
                  <a:close/>
                  <a:moveTo>
                    <a:pt x="4756" y="176"/>
                  </a:moveTo>
                  <a:lnTo>
                    <a:pt x="4756" y="581"/>
                  </a:lnTo>
                  <a:lnTo>
                    <a:pt x="4687" y="581"/>
                  </a:lnTo>
                  <a:lnTo>
                    <a:pt x="4687" y="176"/>
                  </a:lnTo>
                  <a:lnTo>
                    <a:pt x="4756" y="176"/>
                  </a:lnTo>
                  <a:close/>
                  <a:moveTo>
                    <a:pt x="4766" y="45"/>
                  </a:moveTo>
                  <a:lnTo>
                    <a:pt x="4765" y="54"/>
                  </a:lnTo>
                  <a:lnTo>
                    <a:pt x="4762" y="62"/>
                  </a:lnTo>
                  <a:lnTo>
                    <a:pt x="4759" y="69"/>
                  </a:lnTo>
                  <a:lnTo>
                    <a:pt x="4756" y="73"/>
                  </a:lnTo>
                  <a:lnTo>
                    <a:pt x="4753" y="77"/>
                  </a:lnTo>
                  <a:lnTo>
                    <a:pt x="4750" y="79"/>
                  </a:lnTo>
                  <a:lnTo>
                    <a:pt x="4747" y="82"/>
                  </a:lnTo>
                  <a:lnTo>
                    <a:pt x="4743" y="84"/>
                  </a:lnTo>
                  <a:lnTo>
                    <a:pt x="4739" y="86"/>
                  </a:lnTo>
                  <a:lnTo>
                    <a:pt x="4734" y="88"/>
                  </a:lnTo>
                  <a:lnTo>
                    <a:pt x="4731" y="89"/>
                  </a:lnTo>
                  <a:lnTo>
                    <a:pt x="4722" y="89"/>
                  </a:lnTo>
                  <a:lnTo>
                    <a:pt x="4713" y="89"/>
                  </a:lnTo>
                  <a:lnTo>
                    <a:pt x="4704" y="86"/>
                  </a:lnTo>
                  <a:lnTo>
                    <a:pt x="4697" y="82"/>
                  </a:lnTo>
                  <a:lnTo>
                    <a:pt x="4693" y="79"/>
                  </a:lnTo>
                  <a:lnTo>
                    <a:pt x="4691" y="77"/>
                  </a:lnTo>
                  <a:lnTo>
                    <a:pt x="4687" y="73"/>
                  </a:lnTo>
                  <a:lnTo>
                    <a:pt x="4685" y="69"/>
                  </a:lnTo>
                  <a:lnTo>
                    <a:pt x="4682" y="66"/>
                  </a:lnTo>
                  <a:lnTo>
                    <a:pt x="4681" y="62"/>
                  </a:lnTo>
                  <a:lnTo>
                    <a:pt x="4680" y="58"/>
                  </a:lnTo>
                  <a:lnTo>
                    <a:pt x="4678" y="54"/>
                  </a:lnTo>
                  <a:lnTo>
                    <a:pt x="4677" y="45"/>
                  </a:lnTo>
                  <a:lnTo>
                    <a:pt x="4678" y="35"/>
                  </a:lnTo>
                  <a:lnTo>
                    <a:pt x="4681" y="28"/>
                  </a:lnTo>
                  <a:lnTo>
                    <a:pt x="4685" y="20"/>
                  </a:lnTo>
                  <a:lnTo>
                    <a:pt x="4687" y="17"/>
                  </a:lnTo>
                  <a:lnTo>
                    <a:pt x="4691" y="14"/>
                  </a:lnTo>
                  <a:lnTo>
                    <a:pt x="4693" y="11"/>
                  </a:lnTo>
                  <a:lnTo>
                    <a:pt x="4697" y="7"/>
                  </a:lnTo>
                  <a:lnTo>
                    <a:pt x="4700" y="6"/>
                  </a:lnTo>
                  <a:lnTo>
                    <a:pt x="4704" y="4"/>
                  </a:lnTo>
                  <a:lnTo>
                    <a:pt x="4709" y="3"/>
                  </a:lnTo>
                  <a:lnTo>
                    <a:pt x="4713" y="1"/>
                  </a:lnTo>
                  <a:lnTo>
                    <a:pt x="4722" y="0"/>
                  </a:lnTo>
                  <a:lnTo>
                    <a:pt x="4731" y="1"/>
                  </a:lnTo>
                  <a:lnTo>
                    <a:pt x="4739" y="4"/>
                  </a:lnTo>
                  <a:lnTo>
                    <a:pt x="4747" y="7"/>
                  </a:lnTo>
                  <a:lnTo>
                    <a:pt x="4750" y="11"/>
                  </a:lnTo>
                  <a:lnTo>
                    <a:pt x="4753" y="14"/>
                  </a:lnTo>
                  <a:lnTo>
                    <a:pt x="4756" y="17"/>
                  </a:lnTo>
                  <a:lnTo>
                    <a:pt x="4759" y="20"/>
                  </a:lnTo>
                  <a:lnTo>
                    <a:pt x="4761" y="23"/>
                  </a:lnTo>
                  <a:lnTo>
                    <a:pt x="4762" y="28"/>
                  </a:lnTo>
                  <a:lnTo>
                    <a:pt x="4765" y="32"/>
                  </a:lnTo>
                  <a:lnTo>
                    <a:pt x="4765" y="35"/>
                  </a:lnTo>
                  <a:lnTo>
                    <a:pt x="4766" y="45"/>
                  </a:lnTo>
                  <a:close/>
                  <a:moveTo>
                    <a:pt x="4523" y="382"/>
                  </a:moveTo>
                  <a:lnTo>
                    <a:pt x="4523" y="362"/>
                  </a:lnTo>
                  <a:lnTo>
                    <a:pt x="4520" y="343"/>
                  </a:lnTo>
                  <a:lnTo>
                    <a:pt x="4517" y="326"/>
                  </a:lnTo>
                  <a:lnTo>
                    <a:pt x="4514" y="319"/>
                  </a:lnTo>
                  <a:lnTo>
                    <a:pt x="4512" y="310"/>
                  </a:lnTo>
                  <a:lnTo>
                    <a:pt x="4509" y="303"/>
                  </a:lnTo>
                  <a:lnTo>
                    <a:pt x="4506" y="297"/>
                  </a:lnTo>
                  <a:lnTo>
                    <a:pt x="4500" y="283"/>
                  </a:lnTo>
                  <a:lnTo>
                    <a:pt x="4491" y="272"/>
                  </a:lnTo>
                  <a:lnTo>
                    <a:pt x="4488" y="268"/>
                  </a:lnTo>
                  <a:lnTo>
                    <a:pt x="4483" y="263"/>
                  </a:lnTo>
                  <a:lnTo>
                    <a:pt x="4478" y="258"/>
                  </a:lnTo>
                  <a:lnTo>
                    <a:pt x="4473" y="254"/>
                  </a:lnTo>
                  <a:lnTo>
                    <a:pt x="4468" y="251"/>
                  </a:lnTo>
                  <a:lnTo>
                    <a:pt x="4463" y="247"/>
                  </a:lnTo>
                  <a:lnTo>
                    <a:pt x="4452" y="241"/>
                  </a:lnTo>
                  <a:lnTo>
                    <a:pt x="4440" y="236"/>
                  </a:lnTo>
                  <a:lnTo>
                    <a:pt x="4428" y="232"/>
                  </a:lnTo>
                  <a:lnTo>
                    <a:pt x="4415" y="230"/>
                  </a:lnTo>
                  <a:lnTo>
                    <a:pt x="4402" y="227"/>
                  </a:lnTo>
                  <a:lnTo>
                    <a:pt x="4389" y="227"/>
                  </a:lnTo>
                  <a:lnTo>
                    <a:pt x="4376" y="227"/>
                  </a:lnTo>
                  <a:lnTo>
                    <a:pt x="4364" y="230"/>
                  </a:lnTo>
                  <a:lnTo>
                    <a:pt x="4350" y="232"/>
                  </a:lnTo>
                  <a:lnTo>
                    <a:pt x="4338" y="236"/>
                  </a:lnTo>
                  <a:lnTo>
                    <a:pt x="4326" y="242"/>
                  </a:lnTo>
                  <a:lnTo>
                    <a:pt x="4320" y="244"/>
                  </a:lnTo>
                  <a:lnTo>
                    <a:pt x="4314" y="248"/>
                  </a:lnTo>
                  <a:lnTo>
                    <a:pt x="4303" y="255"/>
                  </a:lnTo>
                  <a:lnTo>
                    <a:pt x="4293" y="264"/>
                  </a:lnTo>
                  <a:lnTo>
                    <a:pt x="4287" y="269"/>
                  </a:lnTo>
                  <a:lnTo>
                    <a:pt x="4283" y="274"/>
                  </a:lnTo>
                  <a:lnTo>
                    <a:pt x="4274" y="286"/>
                  </a:lnTo>
                  <a:lnTo>
                    <a:pt x="4266" y="298"/>
                  </a:lnTo>
                  <a:lnTo>
                    <a:pt x="4263" y="305"/>
                  </a:lnTo>
                  <a:lnTo>
                    <a:pt x="4260" y="312"/>
                  </a:lnTo>
                  <a:lnTo>
                    <a:pt x="4254" y="327"/>
                  </a:lnTo>
                  <a:lnTo>
                    <a:pt x="4251" y="344"/>
                  </a:lnTo>
                  <a:lnTo>
                    <a:pt x="4248" y="362"/>
                  </a:lnTo>
                  <a:lnTo>
                    <a:pt x="4248" y="371"/>
                  </a:lnTo>
                  <a:lnTo>
                    <a:pt x="4248" y="382"/>
                  </a:lnTo>
                  <a:lnTo>
                    <a:pt x="4248" y="390"/>
                  </a:lnTo>
                  <a:lnTo>
                    <a:pt x="4248" y="400"/>
                  </a:lnTo>
                  <a:lnTo>
                    <a:pt x="4249" y="408"/>
                  </a:lnTo>
                  <a:lnTo>
                    <a:pt x="4251" y="417"/>
                  </a:lnTo>
                  <a:lnTo>
                    <a:pt x="4253" y="425"/>
                  </a:lnTo>
                  <a:lnTo>
                    <a:pt x="4254" y="433"/>
                  </a:lnTo>
                  <a:lnTo>
                    <a:pt x="4257" y="441"/>
                  </a:lnTo>
                  <a:lnTo>
                    <a:pt x="4259" y="449"/>
                  </a:lnTo>
                  <a:lnTo>
                    <a:pt x="4263" y="455"/>
                  </a:lnTo>
                  <a:lnTo>
                    <a:pt x="4266" y="462"/>
                  </a:lnTo>
                  <a:lnTo>
                    <a:pt x="4274" y="474"/>
                  </a:lnTo>
                  <a:lnTo>
                    <a:pt x="4282" y="485"/>
                  </a:lnTo>
                  <a:lnTo>
                    <a:pt x="4291" y="495"/>
                  </a:lnTo>
                  <a:lnTo>
                    <a:pt x="4302" y="503"/>
                  </a:lnTo>
                  <a:lnTo>
                    <a:pt x="4311" y="512"/>
                  </a:lnTo>
                  <a:lnTo>
                    <a:pt x="4317" y="514"/>
                  </a:lnTo>
                  <a:lnTo>
                    <a:pt x="4323" y="518"/>
                  </a:lnTo>
                  <a:lnTo>
                    <a:pt x="4336" y="523"/>
                  </a:lnTo>
                  <a:lnTo>
                    <a:pt x="4348" y="526"/>
                  </a:lnTo>
                  <a:lnTo>
                    <a:pt x="4360" y="530"/>
                  </a:lnTo>
                  <a:lnTo>
                    <a:pt x="4373" y="531"/>
                  </a:lnTo>
                  <a:lnTo>
                    <a:pt x="4387" y="531"/>
                  </a:lnTo>
                  <a:lnTo>
                    <a:pt x="4400" y="531"/>
                  </a:lnTo>
                  <a:lnTo>
                    <a:pt x="4407" y="530"/>
                  </a:lnTo>
                  <a:lnTo>
                    <a:pt x="4413" y="529"/>
                  </a:lnTo>
                  <a:lnTo>
                    <a:pt x="4427" y="526"/>
                  </a:lnTo>
                  <a:lnTo>
                    <a:pt x="4439" y="521"/>
                  </a:lnTo>
                  <a:lnTo>
                    <a:pt x="4451" y="517"/>
                  </a:lnTo>
                  <a:lnTo>
                    <a:pt x="4462" y="509"/>
                  </a:lnTo>
                  <a:lnTo>
                    <a:pt x="4473" y="502"/>
                  </a:lnTo>
                  <a:lnTo>
                    <a:pt x="4478" y="497"/>
                  </a:lnTo>
                  <a:lnTo>
                    <a:pt x="4483" y="492"/>
                  </a:lnTo>
                  <a:lnTo>
                    <a:pt x="4491" y="483"/>
                  </a:lnTo>
                  <a:lnTo>
                    <a:pt x="4500" y="472"/>
                  </a:lnTo>
                  <a:lnTo>
                    <a:pt x="4506" y="458"/>
                  </a:lnTo>
                  <a:lnTo>
                    <a:pt x="4512" y="445"/>
                  </a:lnTo>
                  <a:lnTo>
                    <a:pt x="4514" y="439"/>
                  </a:lnTo>
                  <a:lnTo>
                    <a:pt x="4517" y="432"/>
                  </a:lnTo>
                  <a:lnTo>
                    <a:pt x="4520" y="416"/>
                  </a:lnTo>
                  <a:lnTo>
                    <a:pt x="4523" y="400"/>
                  </a:lnTo>
                  <a:lnTo>
                    <a:pt x="4523" y="390"/>
                  </a:lnTo>
                  <a:lnTo>
                    <a:pt x="4523" y="382"/>
                  </a:lnTo>
                  <a:close/>
                  <a:moveTo>
                    <a:pt x="4595" y="378"/>
                  </a:moveTo>
                  <a:lnTo>
                    <a:pt x="4595" y="400"/>
                  </a:lnTo>
                  <a:lnTo>
                    <a:pt x="4593" y="410"/>
                  </a:lnTo>
                  <a:lnTo>
                    <a:pt x="4591" y="419"/>
                  </a:lnTo>
                  <a:lnTo>
                    <a:pt x="4587" y="440"/>
                  </a:lnTo>
                  <a:lnTo>
                    <a:pt x="4585" y="450"/>
                  </a:lnTo>
                  <a:lnTo>
                    <a:pt x="4581" y="460"/>
                  </a:lnTo>
                  <a:lnTo>
                    <a:pt x="4574" y="478"/>
                  </a:lnTo>
                  <a:lnTo>
                    <a:pt x="4569" y="486"/>
                  </a:lnTo>
                  <a:lnTo>
                    <a:pt x="4564" y="496"/>
                  </a:lnTo>
                  <a:lnTo>
                    <a:pt x="4559" y="504"/>
                  </a:lnTo>
                  <a:lnTo>
                    <a:pt x="4553" y="512"/>
                  </a:lnTo>
                  <a:lnTo>
                    <a:pt x="4547" y="520"/>
                  </a:lnTo>
                  <a:lnTo>
                    <a:pt x="4541" y="528"/>
                  </a:lnTo>
                  <a:lnTo>
                    <a:pt x="4534" y="535"/>
                  </a:lnTo>
                  <a:lnTo>
                    <a:pt x="4526" y="542"/>
                  </a:lnTo>
                  <a:lnTo>
                    <a:pt x="4523" y="545"/>
                  </a:lnTo>
                  <a:lnTo>
                    <a:pt x="4519" y="548"/>
                  </a:lnTo>
                  <a:lnTo>
                    <a:pt x="4512" y="554"/>
                  </a:lnTo>
                  <a:lnTo>
                    <a:pt x="4495" y="565"/>
                  </a:lnTo>
                  <a:lnTo>
                    <a:pt x="4485" y="570"/>
                  </a:lnTo>
                  <a:lnTo>
                    <a:pt x="4475" y="575"/>
                  </a:lnTo>
                  <a:lnTo>
                    <a:pt x="4466" y="579"/>
                  </a:lnTo>
                  <a:lnTo>
                    <a:pt x="4456" y="582"/>
                  </a:lnTo>
                  <a:lnTo>
                    <a:pt x="4445" y="586"/>
                  </a:lnTo>
                  <a:lnTo>
                    <a:pt x="4434" y="588"/>
                  </a:lnTo>
                  <a:lnTo>
                    <a:pt x="4423" y="590"/>
                  </a:lnTo>
                  <a:lnTo>
                    <a:pt x="4412" y="591"/>
                  </a:lnTo>
                  <a:lnTo>
                    <a:pt x="4400" y="592"/>
                  </a:lnTo>
                  <a:lnTo>
                    <a:pt x="4388" y="592"/>
                  </a:lnTo>
                  <a:lnTo>
                    <a:pt x="4371" y="592"/>
                  </a:lnTo>
                  <a:lnTo>
                    <a:pt x="4362" y="591"/>
                  </a:lnTo>
                  <a:lnTo>
                    <a:pt x="4354" y="590"/>
                  </a:lnTo>
                  <a:lnTo>
                    <a:pt x="4339" y="587"/>
                  </a:lnTo>
                  <a:lnTo>
                    <a:pt x="4326" y="583"/>
                  </a:lnTo>
                  <a:lnTo>
                    <a:pt x="4314" y="579"/>
                  </a:lnTo>
                  <a:lnTo>
                    <a:pt x="4303" y="574"/>
                  </a:lnTo>
                  <a:lnTo>
                    <a:pt x="4292" y="569"/>
                  </a:lnTo>
                  <a:lnTo>
                    <a:pt x="4283" y="563"/>
                  </a:lnTo>
                  <a:lnTo>
                    <a:pt x="4276" y="557"/>
                  </a:lnTo>
                  <a:lnTo>
                    <a:pt x="4269" y="551"/>
                  </a:lnTo>
                  <a:lnTo>
                    <a:pt x="4264" y="546"/>
                  </a:lnTo>
                  <a:lnTo>
                    <a:pt x="4259" y="541"/>
                  </a:lnTo>
                  <a:lnTo>
                    <a:pt x="4252" y="532"/>
                  </a:lnTo>
                  <a:lnTo>
                    <a:pt x="4249" y="529"/>
                  </a:lnTo>
                  <a:lnTo>
                    <a:pt x="4249" y="739"/>
                  </a:lnTo>
                  <a:lnTo>
                    <a:pt x="4181" y="739"/>
                  </a:lnTo>
                  <a:lnTo>
                    <a:pt x="4181" y="176"/>
                  </a:lnTo>
                  <a:lnTo>
                    <a:pt x="4248" y="176"/>
                  </a:lnTo>
                  <a:lnTo>
                    <a:pt x="4249" y="236"/>
                  </a:lnTo>
                  <a:lnTo>
                    <a:pt x="4253" y="231"/>
                  </a:lnTo>
                  <a:lnTo>
                    <a:pt x="4260" y="221"/>
                  </a:lnTo>
                  <a:lnTo>
                    <a:pt x="4272" y="210"/>
                  </a:lnTo>
                  <a:lnTo>
                    <a:pt x="4280" y="204"/>
                  </a:lnTo>
                  <a:lnTo>
                    <a:pt x="4288" y="198"/>
                  </a:lnTo>
                  <a:lnTo>
                    <a:pt x="4298" y="191"/>
                  </a:lnTo>
                  <a:lnTo>
                    <a:pt x="4309" y="185"/>
                  </a:lnTo>
                  <a:lnTo>
                    <a:pt x="4315" y="182"/>
                  </a:lnTo>
                  <a:lnTo>
                    <a:pt x="4321" y="180"/>
                  </a:lnTo>
                  <a:lnTo>
                    <a:pt x="4334" y="175"/>
                  </a:lnTo>
                  <a:lnTo>
                    <a:pt x="4349" y="170"/>
                  </a:lnTo>
                  <a:lnTo>
                    <a:pt x="4365" y="168"/>
                  </a:lnTo>
                  <a:lnTo>
                    <a:pt x="4382" y="165"/>
                  </a:lnTo>
                  <a:lnTo>
                    <a:pt x="4392" y="165"/>
                  </a:lnTo>
                  <a:lnTo>
                    <a:pt x="4401" y="164"/>
                  </a:lnTo>
                  <a:lnTo>
                    <a:pt x="4417" y="165"/>
                  </a:lnTo>
                  <a:lnTo>
                    <a:pt x="4433" y="168"/>
                  </a:lnTo>
                  <a:lnTo>
                    <a:pt x="4441" y="169"/>
                  </a:lnTo>
                  <a:lnTo>
                    <a:pt x="4450" y="170"/>
                  </a:lnTo>
                  <a:lnTo>
                    <a:pt x="4467" y="175"/>
                  </a:lnTo>
                  <a:lnTo>
                    <a:pt x="4483" y="181"/>
                  </a:lnTo>
                  <a:lnTo>
                    <a:pt x="4491" y="185"/>
                  </a:lnTo>
                  <a:lnTo>
                    <a:pt x="4499" y="190"/>
                  </a:lnTo>
                  <a:lnTo>
                    <a:pt x="4507" y="193"/>
                  </a:lnTo>
                  <a:lnTo>
                    <a:pt x="4514" y="199"/>
                  </a:lnTo>
                  <a:lnTo>
                    <a:pt x="4522" y="204"/>
                  </a:lnTo>
                  <a:lnTo>
                    <a:pt x="4529" y="210"/>
                  </a:lnTo>
                  <a:lnTo>
                    <a:pt x="4536" y="216"/>
                  </a:lnTo>
                  <a:lnTo>
                    <a:pt x="4544" y="224"/>
                  </a:lnTo>
                  <a:lnTo>
                    <a:pt x="4550" y="231"/>
                  </a:lnTo>
                  <a:lnTo>
                    <a:pt x="4556" y="240"/>
                  </a:lnTo>
                  <a:lnTo>
                    <a:pt x="4567" y="257"/>
                  </a:lnTo>
                  <a:lnTo>
                    <a:pt x="4571" y="266"/>
                  </a:lnTo>
                  <a:lnTo>
                    <a:pt x="4576" y="276"/>
                  </a:lnTo>
                  <a:lnTo>
                    <a:pt x="4580" y="287"/>
                  </a:lnTo>
                  <a:lnTo>
                    <a:pt x="4584" y="298"/>
                  </a:lnTo>
                  <a:lnTo>
                    <a:pt x="4587" y="310"/>
                  </a:lnTo>
                  <a:lnTo>
                    <a:pt x="4590" y="322"/>
                  </a:lnTo>
                  <a:lnTo>
                    <a:pt x="4592" y="336"/>
                  </a:lnTo>
                  <a:lnTo>
                    <a:pt x="4593" y="349"/>
                  </a:lnTo>
                  <a:lnTo>
                    <a:pt x="4595" y="364"/>
                  </a:lnTo>
                  <a:lnTo>
                    <a:pt x="4595" y="378"/>
                  </a:lnTo>
                  <a:close/>
                  <a:moveTo>
                    <a:pt x="4034" y="378"/>
                  </a:moveTo>
                  <a:lnTo>
                    <a:pt x="4033" y="370"/>
                  </a:lnTo>
                  <a:lnTo>
                    <a:pt x="4033" y="360"/>
                  </a:lnTo>
                  <a:lnTo>
                    <a:pt x="4032" y="350"/>
                  </a:lnTo>
                  <a:lnTo>
                    <a:pt x="4030" y="342"/>
                  </a:lnTo>
                  <a:lnTo>
                    <a:pt x="4028" y="333"/>
                  </a:lnTo>
                  <a:lnTo>
                    <a:pt x="4027" y="326"/>
                  </a:lnTo>
                  <a:lnTo>
                    <a:pt x="4022" y="310"/>
                  </a:lnTo>
                  <a:lnTo>
                    <a:pt x="4018" y="304"/>
                  </a:lnTo>
                  <a:lnTo>
                    <a:pt x="4015" y="297"/>
                  </a:lnTo>
                  <a:lnTo>
                    <a:pt x="4007" y="285"/>
                  </a:lnTo>
                  <a:lnTo>
                    <a:pt x="3999" y="272"/>
                  </a:lnTo>
                  <a:lnTo>
                    <a:pt x="3990" y="263"/>
                  </a:lnTo>
                  <a:lnTo>
                    <a:pt x="3981" y="254"/>
                  </a:lnTo>
                  <a:lnTo>
                    <a:pt x="3971" y="247"/>
                  </a:lnTo>
                  <a:lnTo>
                    <a:pt x="3960" y="241"/>
                  </a:lnTo>
                  <a:lnTo>
                    <a:pt x="3948" y="236"/>
                  </a:lnTo>
                  <a:lnTo>
                    <a:pt x="3936" y="231"/>
                  </a:lnTo>
                  <a:lnTo>
                    <a:pt x="3922" y="229"/>
                  </a:lnTo>
                  <a:lnTo>
                    <a:pt x="3915" y="227"/>
                  </a:lnTo>
                  <a:lnTo>
                    <a:pt x="3908" y="227"/>
                  </a:lnTo>
                  <a:lnTo>
                    <a:pt x="3892" y="226"/>
                  </a:lnTo>
                  <a:lnTo>
                    <a:pt x="3877" y="227"/>
                  </a:lnTo>
                  <a:lnTo>
                    <a:pt x="3870" y="227"/>
                  </a:lnTo>
                  <a:lnTo>
                    <a:pt x="3863" y="229"/>
                  </a:lnTo>
                  <a:lnTo>
                    <a:pt x="3849" y="231"/>
                  </a:lnTo>
                  <a:lnTo>
                    <a:pt x="3837" y="236"/>
                  </a:lnTo>
                  <a:lnTo>
                    <a:pt x="3825" y="241"/>
                  </a:lnTo>
                  <a:lnTo>
                    <a:pt x="3814" y="247"/>
                  </a:lnTo>
                  <a:lnTo>
                    <a:pt x="3809" y="251"/>
                  </a:lnTo>
                  <a:lnTo>
                    <a:pt x="3804" y="254"/>
                  </a:lnTo>
                  <a:lnTo>
                    <a:pt x="3799" y="258"/>
                  </a:lnTo>
                  <a:lnTo>
                    <a:pt x="3795" y="263"/>
                  </a:lnTo>
                  <a:lnTo>
                    <a:pt x="3790" y="268"/>
                  </a:lnTo>
                  <a:lnTo>
                    <a:pt x="3786" y="272"/>
                  </a:lnTo>
                  <a:lnTo>
                    <a:pt x="3778" y="285"/>
                  </a:lnTo>
                  <a:lnTo>
                    <a:pt x="3773" y="291"/>
                  </a:lnTo>
                  <a:lnTo>
                    <a:pt x="3770" y="297"/>
                  </a:lnTo>
                  <a:lnTo>
                    <a:pt x="3767" y="304"/>
                  </a:lnTo>
                  <a:lnTo>
                    <a:pt x="3763" y="310"/>
                  </a:lnTo>
                  <a:lnTo>
                    <a:pt x="3758" y="326"/>
                  </a:lnTo>
                  <a:lnTo>
                    <a:pt x="3754" y="342"/>
                  </a:lnTo>
                  <a:lnTo>
                    <a:pt x="3752" y="360"/>
                  </a:lnTo>
                  <a:lnTo>
                    <a:pt x="3751" y="370"/>
                  </a:lnTo>
                  <a:lnTo>
                    <a:pt x="3751" y="378"/>
                  </a:lnTo>
                  <a:lnTo>
                    <a:pt x="3751" y="388"/>
                  </a:lnTo>
                  <a:lnTo>
                    <a:pt x="3752" y="398"/>
                  </a:lnTo>
                  <a:lnTo>
                    <a:pt x="3753" y="406"/>
                  </a:lnTo>
                  <a:lnTo>
                    <a:pt x="3754" y="416"/>
                  </a:lnTo>
                  <a:lnTo>
                    <a:pt x="3756" y="423"/>
                  </a:lnTo>
                  <a:lnTo>
                    <a:pt x="3758" y="432"/>
                  </a:lnTo>
                  <a:lnTo>
                    <a:pt x="3763" y="446"/>
                  </a:lnTo>
                  <a:lnTo>
                    <a:pt x="3767" y="453"/>
                  </a:lnTo>
                  <a:lnTo>
                    <a:pt x="3770" y="461"/>
                  </a:lnTo>
                  <a:lnTo>
                    <a:pt x="3778" y="473"/>
                  </a:lnTo>
                  <a:lnTo>
                    <a:pt x="3786" y="485"/>
                  </a:lnTo>
                  <a:lnTo>
                    <a:pt x="3795" y="495"/>
                  </a:lnTo>
                  <a:lnTo>
                    <a:pt x="3804" y="503"/>
                  </a:lnTo>
                  <a:lnTo>
                    <a:pt x="3814" y="511"/>
                  </a:lnTo>
                  <a:lnTo>
                    <a:pt x="3825" y="517"/>
                  </a:lnTo>
                  <a:lnTo>
                    <a:pt x="3837" y="521"/>
                  </a:lnTo>
                  <a:lnTo>
                    <a:pt x="3849" y="525"/>
                  </a:lnTo>
                  <a:lnTo>
                    <a:pt x="3863" y="529"/>
                  </a:lnTo>
                  <a:lnTo>
                    <a:pt x="3870" y="530"/>
                  </a:lnTo>
                  <a:lnTo>
                    <a:pt x="3877" y="530"/>
                  </a:lnTo>
                  <a:lnTo>
                    <a:pt x="3892" y="531"/>
                  </a:lnTo>
                  <a:lnTo>
                    <a:pt x="3908" y="530"/>
                  </a:lnTo>
                  <a:lnTo>
                    <a:pt x="3915" y="530"/>
                  </a:lnTo>
                  <a:lnTo>
                    <a:pt x="3922" y="529"/>
                  </a:lnTo>
                  <a:lnTo>
                    <a:pt x="3936" y="525"/>
                  </a:lnTo>
                  <a:lnTo>
                    <a:pt x="3948" y="521"/>
                  </a:lnTo>
                  <a:lnTo>
                    <a:pt x="3960" y="517"/>
                  </a:lnTo>
                  <a:lnTo>
                    <a:pt x="3971" y="511"/>
                  </a:lnTo>
                  <a:lnTo>
                    <a:pt x="3976" y="507"/>
                  </a:lnTo>
                  <a:lnTo>
                    <a:pt x="3981" y="503"/>
                  </a:lnTo>
                  <a:lnTo>
                    <a:pt x="3985" y="500"/>
                  </a:lnTo>
                  <a:lnTo>
                    <a:pt x="3990" y="495"/>
                  </a:lnTo>
                  <a:lnTo>
                    <a:pt x="3995" y="490"/>
                  </a:lnTo>
                  <a:lnTo>
                    <a:pt x="3999" y="485"/>
                  </a:lnTo>
                  <a:lnTo>
                    <a:pt x="4007" y="473"/>
                  </a:lnTo>
                  <a:lnTo>
                    <a:pt x="4011" y="467"/>
                  </a:lnTo>
                  <a:lnTo>
                    <a:pt x="4015" y="461"/>
                  </a:lnTo>
                  <a:lnTo>
                    <a:pt x="4018" y="453"/>
                  </a:lnTo>
                  <a:lnTo>
                    <a:pt x="4022" y="446"/>
                  </a:lnTo>
                  <a:lnTo>
                    <a:pt x="4027" y="432"/>
                  </a:lnTo>
                  <a:lnTo>
                    <a:pt x="4030" y="416"/>
                  </a:lnTo>
                  <a:lnTo>
                    <a:pt x="4033" y="398"/>
                  </a:lnTo>
                  <a:lnTo>
                    <a:pt x="4033" y="388"/>
                  </a:lnTo>
                  <a:lnTo>
                    <a:pt x="4034" y="378"/>
                  </a:lnTo>
                  <a:close/>
                  <a:moveTo>
                    <a:pt x="4106" y="378"/>
                  </a:moveTo>
                  <a:lnTo>
                    <a:pt x="4105" y="399"/>
                  </a:lnTo>
                  <a:lnTo>
                    <a:pt x="4103" y="408"/>
                  </a:lnTo>
                  <a:lnTo>
                    <a:pt x="4102" y="418"/>
                  </a:lnTo>
                  <a:lnTo>
                    <a:pt x="4099" y="438"/>
                  </a:lnTo>
                  <a:lnTo>
                    <a:pt x="4095" y="447"/>
                  </a:lnTo>
                  <a:lnTo>
                    <a:pt x="4092" y="456"/>
                  </a:lnTo>
                  <a:lnTo>
                    <a:pt x="4089" y="466"/>
                  </a:lnTo>
                  <a:lnTo>
                    <a:pt x="4085" y="475"/>
                  </a:lnTo>
                  <a:lnTo>
                    <a:pt x="4080" y="484"/>
                  </a:lnTo>
                  <a:lnTo>
                    <a:pt x="4075" y="492"/>
                  </a:lnTo>
                  <a:lnTo>
                    <a:pt x="4066" y="509"/>
                  </a:lnTo>
                  <a:lnTo>
                    <a:pt x="4060" y="518"/>
                  </a:lnTo>
                  <a:lnTo>
                    <a:pt x="4052" y="525"/>
                  </a:lnTo>
                  <a:lnTo>
                    <a:pt x="4039" y="540"/>
                  </a:lnTo>
                  <a:lnTo>
                    <a:pt x="4030" y="546"/>
                  </a:lnTo>
                  <a:lnTo>
                    <a:pt x="4023" y="553"/>
                  </a:lnTo>
                  <a:lnTo>
                    <a:pt x="4015" y="558"/>
                  </a:lnTo>
                  <a:lnTo>
                    <a:pt x="4005" y="564"/>
                  </a:lnTo>
                  <a:lnTo>
                    <a:pt x="3996" y="569"/>
                  </a:lnTo>
                  <a:lnTo>
                    <a:pt x="3987" y="574"/>
                  </a:lnTo>
                  <a:lnTo>
                    <a:pt x="3976" y="579"/>
                  </a:lnTo>
                  <a:lnTo>
                    <a:pt x="3965" y="582"/>
                  </a:lnTo>
                  <a:lnTo>
                    <a:pt x="3954" y="585"/>
                  </a:lnTo>
                  <a:lnTo>
                    <a:pt x="3943" y="587"/>
                  </a:lnTo>
                  <a:lnTo>
                    <a:pt x="3931" y="590"/>
                  </a:lnTo>
                  <a:lnTo>
                    <a:pt x="3919" y="591"/>
                  </a:lnTo>
                  <a:lnTo>
                    <a:pt x="3905" y="592"/>
                  </a:lnTo>
                  <a:lnTo>
                    <a:pt x="3892" y="592"/>
                  </a:lnTo>
                  <a:lnTo>
                    <a:pt x="3880" y="592"/>
                  </a:lnTo>
                  <a:lnTo>
                    <a:pt x="3866" y="591"/>
                  </a:lnTo>
                  <a:lnTo>
                    <a:pt x="3854" y="590"/>
                  </a:lnTo>
                  <a:lnTo>
                    <a:pt x="3842" y="587"/>
                  </a:lnTo>
                  <a:lnTo>
                    <a:pt x="3830" y="585"/>
                  </a:lnTo>
                  <a:lnTo>
                    <a:pt x="3819" y="582"/>
                  </a:lnTo>
                  <a:lnTo>
                    <a:pt x="3809" y="579"/>
                  </a:lnTo>
                  <a:lnTo>
                    <a:pt x="3798" y="574"/>
                  </a:lnTo>
                  <a:lnTo>
                    <a:pt x="3779" y="564"/>
                  </a:lnTo>
                  <a:lnTo>
                    <a:pt x="3770" y="558"/>
                  </a:lnTo>
                  <a:lnTo>
                    <a:pt x="3762" y="553"/>
                  </a:lnTo>
                  <a:lnTo>
                    <a:pt x="3753" y="546"/>
                  </a:lnTo>
                  <a:lnTo>
                    <a:pt x="3746" y="540"/>
                  </a:lnTo>
                  <a:lnTo>
                    <a:pt x="3739" y="532"/>
                  </a:lnTo>
                  <a:lnTo>
                    <a:pt x="3731" y="525"/>
                  </a:lnTo>
                  <a:lnTo>
                    <a:pt x="3725" y="518"/>
                  </a:lnTo>
                  <a:lnTo>
                    <a:pt x="3719" y="509"/>
                  </a:lnTo>
                  <a:lnTo>
                    <a:pt x="3714" y="501"/>
                  </a:lnTo>
                  <a:lnTo>
                    <a:pt x="3708" y="492"/>
                  </a:lnTo>
                  <a:lnTo>
                    <a:pt x="3705" y="484"/>
                  </a:lnTo>
                  <a:lnTo>
                    <a:pt x="3700" y="475"/>
                  </a:lnTo>
                  <a:lnTo>
                    <a:pt x="3696" y="466"/>
                  </a:lnTo>
                  <a:lnTo>
                    <a:pt x="3692" y="456"/>
                  </a:lnTo>
                  <a:lnTo>
                    <a:pt x="3686" y="438"/>
                  </a:lnTo>
                  <a:lnTo>
                    <a:pt x="3684" y="428"/>
                  </a:lnTo>
                  <a:lnTo>
                    <a:pt x="3683" y="418"/>
                  </a:lnTo>
                  <a:lnTo>
                    <a:pt x="3682" y="408"/>
                  </a:lnTo>
                  <a:lnTo>
                    <a:pt x="3680" y="399"/>
                  </a:lnTo>
                  <a:lnTo>
                    <a:pt x="3679" y="378"/>
                  </a:lnTo>
                  <a:lnTo>
                    <a:pt x="3680" y="359"/>
                  </a:lnTo>
                  <a:lnTo>
                    <a:pt x="3682" y="349"/>
                  </a:lnTo>
                  <a:lnTo>
                    <a:pt x="3683" y="339"/>
                  </a:lnTo>
                  <a:lnTo>
                    <a:pt x="3686" y="320"/>
                  </a:lnTo>
                  <a:lnTo>
                    <a:pt x="3689" y="310"/>
                  </a:lnTo>
                  <a:lnTo>
                    <a:pt x="3692" y="300"/>
                  </a:lnTo>
                  <a:lnTo>
                    <a:pt x="3696" y="292"/>
                  </a:lnTo>
                  <a:lnTo>
                    <a:pt x="3700" y="282"/>
                  </a:lnTo>
                  <a:lnTo>
                    <a:pt x="3705" y="274"/>
                  </a:lnTo>
                  <a:lnTo>
                    <a:pt x="3708" y="265"/>
                  </a:lnTo>
                  <a:lnTo>
                    <a:pt x="3719" y="248"/>
                  </a:lnTo>
                  <a:lnTo>
                    <a:pt x="3725" y="240"/>
                  </a:lnTo>
                  <a:lnTo>
                    <a:pt x="3731" y="232"/>
                  </a:lnTo>
                  <a:lnTo>
                    <a:pt x="3739" y="225"/>
                  </a:lnTo>
                  <a:lnTo>
                    <a:pt x="3746" y="218"/>
                  </a:lnTo>
                  <a:lnTo>
                    <a:pt x="3753" y="212"/>
                  </a:lnTo>
                  <a:lnTo>
                    <a:pt x="3762" y="204"/>
                  </a:lnTo>
                  <a:lnTo>
                    <a:pt x="3770" y="198"/>
                  </a:lnTo>
                  <a:lnTo>
                    <a:pt x="3779" y="193"/>
                  </a:lnTo>
                  <a:lnTo>
                    <a:pt x="3789" y="189"/>
                  </a:lnTo>
                  <a:lnTo>
                    <a:pt x="3798" y="184"/>
                  </a:lnTo>
                  <a:lnTo>
                    <a:pt x="3809" y="179"/>
                  </a:lnTo>
                  <a:lnTo>
                    <a:pt x="3819" y="175"/>
                  </a:lnTo>
                  <a:lnTo>
                    <a:pt x="3830" y="173"/>
                  </a:lnTo>
                  <a:lnTo>
                    <a:pt x="3842" y="169"/>
                  </a:lnTo>
                  <a:lnTo>
                    <a:pt x="3854" y="168"/>
                  </a:lnTo>
                  <a:lnTo>
                    <a:pt x="3866" y="165"/>
                  </a:lnTo>
                  <a:lnTo>
                    <a:pt x="3880" y="165"/>
                  </a:lnTo>
                  <a:lnTo>
                    <a:pt x="3892" y="164"/>
                  </a:lnTo>
                  <a:lnTo>
                    <a:pt x="3905" y="165"/>
                  </a:lnTo>
                  <a:lnTo>
                    <a:pt x="3919" y="165"/>
                  </a:lnTo>
                  <a:lnTo>
                    <a:pt x="3931" y="168"/>
                  </a:lnTo>
                  <a:lnTo>
                    <a:pt x="3943" y="169"/>
                  </a:lnTo>
                  <a:lnTo>
                    <a:pt x="3954" y="173"/>
                  </a:lnTo>
                  <a:lnTo>
                    <a:pt x="3965" y="175"/>
                  </a:lnTo>
                  <a:lnTo>
                    <a:pt x="3976" y="179"/>
                  </a:lnTo>
                  <a:lnTo>
                    <a:pt x="3987" y="184"/>
                  </a:lnTo>
                  <a:lnTo>
                    <a:pt x="4005" y="193"/>
                  </a:lnTo>
                  <a:lnTo>
                    <a:pt x="4015" y="198"/>
                  </a:lnTo>
                  <a:lnTo>
                    <a:pt x="4023" y="204"/>
                  </a:lnTo>
                  <a:lnTo>
                    <a:pt x="4030" y="212"/>
                  </a:lnTo>
                  <a:lnTo>
                    <a:pt x="4039" y="218"/>
                  </a:lnTo>
                  <a:lnTo>
                    <a:pt x="4046" y="225"/>
                  </a:lnTo>
                  <a:lnTo>
                    <a:pt x="4052" y="232"/>
                  </a:lnTo>
                  <a:lnTo>
                    <a:pt x="4060" y="240"/>
                  </a:lnTo>
                  <a:lnTo>
                    <a:pt x="4066" y="248"/>
                  </a:lnTo>
                  <a:lnTo>
                    <a:pt x="4071" y="257"/>
                  </a:lnTo>
                  <a:lnTo>
                    <a:pt x="4075" y="265"/>
                  </a:lnTo>
                  <a:lnTo>
                    <a:pt x="4080" y="274"/>
                  </a:lnTo>
                  <a:lnTo>
                    <a:pt x="4085" y="282"/>
                  </a:lnTo>
                  <a:lnTo>
                    <a:pt x="4089" y="292"/>
                  </a:lnTo>
                  <a:lnTo>
                    <a:pt x="4092" y="300"/>
                  </a:lnTo>
                  <a:lnTo>
                    <a:pt x="4099" y="320"/>
                  </a:lnTo>
                  <a:lnTo>
                    <a:pt x="4100" y="329"/>
                  </a:lnTo>
                  <a:lnTo>
                    <a:pt x="4102" y="339"/>
                  </a:lnTo>
                  <a:lnTo>
                    <a:pt x="4103" y="349"/>
                  </a:lnTo>
                  <a:lnTo>
                    <a:pt x="4105" y="359"/>
                  </a:lnTo>
                  <a:lnTo>
                    <a:pt x="4106" y="378"/>
                  </a:lnTo>
                  <a:close/>
                  <a:moveTo>
                    <a:pt x="3587" y="176"/>
                  </a:moveTo>
                  <a:lnTo>
                    <a:pt x="3587" y="581"/>
                  </a:lnTo>
                  <a:lnTo>
                    <a:pt x="3519" y="581"/>
                  </a:lnTo>
                  <a:lnTo>
                    <a:pt x="3519" y="176"/>
                  </a:lnTo>
                  <a:lnTo>
                    <a:pt x="3587" y="176"/>
                  </a:lnTo>
                  <a:close/>
                  <a:moveTo>
                    <a:pt x="3598" y="45"/>
                  </a:moveTo>
                  <a:lnTo>
                    <a:pt x="3596" y="54"/>
                  </a:lnTo>
                  <a:lnTo>
                    <a:pt x="3594" y="62"/>
                  </a:lnTo>
                  <a:lnTo>
                    <a:pt x="3589" y="69"/>
                  </a:lnTo>
                  <a:lnTo>
                    <a:pt x="3587" y="73"/>
                  </a:lnTo>
                  <a:lnTo>
                    <a:pt x="3584" y="77"/>
                  </a:lnTo>
                  <a:lnTo>
                    <a:pt x="3581" y="79"/>
                  </a:lnTo>
                  <a:lnTo>
                    <a:pt x="3578" y="82"/>
                  </a:lnTo>
                  <a:lnTo>
                    <a:pt x="3575" y="84"/>
                  </a:lnTo>
                  <a:lnTo>
                    <a:pt x="3570" y="86"/>
                  </a:lnTo>
                  <a:lnTo>
                    <a:pt x="3566" y="88"/>
                  </a:lnTo>
                  <a:lnTo>
                    <a:pt x="3561" y="89"/>
                  </a:lnTo>
                  <a:lnTo>
                    <a:pt x="3553" y="89"/>
                  </a:lnTo>
                  <a:lnTo>
                    <a:pt x="3544" y="89"/>
                  </a:lnTo>
                  <a:lnTo>
                    <a:pt x="3536" y="86"/>
                  </a:lnTo>
                  <a:lnTo>
                    <a:pt x="3527" y="82"/>
                  </a:lnTo>
                  <a:lnTo>
                    <a:pt x="3525" y="79"/>
                  </a:lnTo>
                  <a:lnTo>
                    <a:pt x="3521" y="77"/>
                  </a:lnTo>
                  <a:lnTo>
                    <a:pt x="3519" y="73"/>
                  </a:lnTo>
                  <a:lnTo>
                    <a:pt x="3516" y="69"/>
                  </a:lnTo>
                  <a:lnTo>
                    <a:pt x="3514" y="66"/>
                  </a:lnTo>
                  <a:lnTo>
                    <a:pt x="3511" y="62"/>
                  </a:lnTo>
                  <a:lnTo>
                    <a:pt x="3510" y="58"/>
                  </a:lnTo>
                  <a:lnTo>
                    <a:pt x="3509" y="54"/>
                  </a:lnTo>
                  <a:lnTo>
                    <a:pt x="3508" y="45"/>
                  </a:lnTo>
                  <a:lnTo>
                    <a:pt x="3509" y="35"/>
                  </a:lnTo>
                  <a:lnTo>
                    <a:pt x="3511" y="28"/>
                  </a:lnTo>
                  <a:lnTo>
                    <a:pt x="3516" y="20"/>
                  </a:lnTo>
                  <a:lnTo>
                    <a:pt x="3519" y="17"/>
                  </a:lnTo>
                  <a:lnTo>
                    <a:pt x="3521" y="14"/>
                  </a:lnTo>
                  <a:lnTo>
                    <a:pt x="3525" y="11"/>
                  </a:lnTo>
                  <a:lnTo>
                    <a:pt x="3527" y="7"/>
                  </a:lnTo>
                  <a:lnTo>
                    <a:pt x="3531" y="6"/>
                  </a:lnTo>
                  <a:lnTo>
                    <a:pt x="3536" y="4"/>
                  </a:lnTo>
                  <a:lnTo>
                    <a:pt x="3539" y="3"/>
                  </a:lnTo>
                  <a:lnTo>
                    <a:pt x="3544" y="1"/>
                  </a:lnTo>
                  <a:lnTo>
                    <a:pt x="3553" y="0"/>
                  </a:lnTo>
                  <a:lnTo>
                    <a:pt x="3561" y="1"/>
                  </a:lnTo>
                  <a:lnTo>
                    <a:pt x="3570" y="4"/>
                  </a:lnTo>
                  <a:lnTo>
                    <a:pt x="3578" y="7"/>
                  </a:lnTo>
                  <a:lnTo>
                    <a:pt x="3581" y="11"/>
                  </a:lnTo>
                  <a:lnTo>
                    <a:pt x="3584" y="14"/>
                  </a:lnTo>
                  <a:lnTo>
                    <a:pt x="3587" y="17"/>
                  </a:lnTo>
                  <a:lnTo>
                    <a:pt x="3589" y="20"/>
                  </a:lnTo>
                  <a:lnTo>
                    <a:pt x="3592" y="23"/>
                  </a:lnTo>
                  <a:lnTo>
                    <a:pt x="3594" y="28"/>
                  </a:lnTo>
                  <a:lnTo>
                    <a:pt x="3595" y="32"/>
                  </a:lnTo>
                  <a:lnTo>
                    <a:pt x="3596" y="35"/>
                  </a:lnTo>
                  <a:lnTo>
                    <a:pt x="3598" y="45"/>
                  </a:lnTo>
                  <a:close/>
                  <a:moveTo>
                    <a:pt x="3406" y="0"/>
                  </a:moveTo>
                  <a:lnTo>
                    <a:pt x="3406" y="581"/>
                  </a:lnTo>
                  <a:lnTo>
                    <a:pt x="3337" y="581"/>
                  </a:lnTo>
                  <a:lnTo>
                    <a:pt x="3337" y="0"/>
                  </a:lnTo>
                  <a:lnTo>
                    <a:pt x="3406" y="0"/>
                  </a:lnTo>
                  <a:close/>
                  <a:moveTo>
                    <a:pt x="3275" y="176"/>
                  </a:moveTo>
                  <a:lnTo>
                    <a:pt x="3074" y="645"/>
                  </a:lnTo>
                  <a:lnTo>
                    <a:pt x="3070" y="653"/>
                  </a:lnTo>
                  <a:lnTo>
                    <a:pt x="3066" y="661"/>
                  </a:lnTo>
                  <a:lnTo>
                    <a:pt x="3058" y="677"/>
                  </a:lnTo>
                  <a:lnTo>
                    <a:pt x="3052" y="684"/>
                  </a:lnTo>
                  <a:lnTo>
                    <a:pt x="3046" y="690"/>
                  </a:lnTo>
                  <a:lnTo>
                    <a:pt x="3040" y="698"/>
                  </a:lnTo>
                  <a:lnTo>
                    <a:pt x="3033" y="704"/>
                  </a:lnTo>
                  <a:lnTo>
                    <a:pt x="3025" y="709"/>
                  </a:lnTo>
                  <a:lnTo>
                    <a:pt x="3018" y="713"/>
                  </a:lnTo>
                  <a:lnTo>
                    <a:pt x="3008" y="718"/>
                  </a:lnTo>
                  <a:lnTo>
                    <a:pt x="2998" y="722"/>
                  </a:lnTo>
                  <a:lnTo>
                    <a:pt x="2989" y="724"/>
                  </a:lnTo>
                  <a:lnTo>
                    <a:pt x="2978" y="727"/>
                  </a:lnTo>
                  <a:lnTo>
                    <a:pt x="2965" y="728"/>
                  </a:lnTo>
                  <a:lnTo>
                    <a:pt x="2952" y="729"/>
                  </a:lnTo>
                  <a:lnTo>
                    <a:pt x="2942" y="728"/>
                  </a:lnTo>
                  <a:lnTo>
                    <a:pt x="2933" y="728"/>
                  </a:lnTo>
                  <a:lnTo>
                    <a:pt x="2923" y="726"/>
                  </a:lnTo>
                  <a:lnTo>
                    <a:pt x="2916" y="724"/>
                  </a:lnTo>
                  <a:lnTo>
                    <a:pt x="2902" y="721"/>
                  </a:lnTo>
                  <a:lnTo>
                    <a:pt x="2894" y="717"/>
                  </a:lnTo>
                  <a:lnTo>
                    <a:pt x="2912" y="662"/>
                  </a:lnTo>
                  <a:lnTo>
                    <a:pt x="2916" y="664"/>
                  </a:lnTo>
                  <a:lnTo>
                    <a:pt x="2924" y="666"/>
                  </a:lnTo>
                  <a:lnTo>
                    <a:pt x="2934" y="667"/>
                  </a:lnTo>
                  <a:lnTo>
                    <a:pt x="2947" y="669"/>
                  </a:lnTo>
                  <a:lnTo>
                    <a:pt x="2954" y="669"/>
                  </a:lnTo>
                  <a:lnTo>
                    <a:pt x="2961" y="667"/>
                  </a:lnTo>
                  <a:lnTo>
                    <a:pt x="2967" y="666"/>
                  </a:lnTo>
                  <a:lnTo>
                    <a:pt x="2973" y="664"/>
                  </a:lnTo>
                  <a:lnTo>
                    <a:pt x="2979" y="661"/>
                  </a:lnTo>
                  <a:lnTo>
                    <a:pt x="2984" y="659"/>
                  </a:lnTo>
                  <a:lnTo>
                    <a:pt x="2989" y="655"/>
                  </a:lnTo>
                  <a:lnTo>
                    <a:pt x="2993" y="652"/>
                  </a:lnTo>
                  <a:lnTo>
                    <a:pt x="2997" y="647"/>
                  </a:lnTo>
                  <a:lnTo>
                    <a:pt x="3002" y="642"/>
                  </a:lnTo>
                  <a:lnTo>
                    <a:pt x="3008" y="632"/>
                  </a:lnTo>
                  <a:lnTo>
                    <a:pt x="3012" y="626"/>
                  </a:lnTo>
                  <a:lnTo>
                    <a:pt x="3015" y="620"/>
                  </a:lnTo>
                  <a:lnTo>
                    <a:pt x="3021" y="607"/>
                  </a:lnTo>
                  <a:lnTo>
                    <a:pt x="3030" y="581"/>
                  </a:lnTo>
                  <a:lnTo>
                    <a:pt x="2856" y="176"/>
                  </a:lnTo>
                  <a:lnTo>
                    <a:pt x="2930" y="176"/>
                  </a:lnTo>
                  <a:lnTo>
                    <a:pt x="3065" y="502"/>
                  </a:lnTo>
                  <a:lnTo>
                    <a:pt x="3204" y="176"/>
                  </a:lnTo>
                  <a:lnTo>
                    <a:pt x="3275" y="176"/>
                  </a:lnTo>
                  <a:close/>
                  <a:moveTo>
                    <a:pt x="2603" y="581"/>
                  </a:moveTo>
                  <a:lnTo>
                    <a:pt x="2534" y="581"/>
                  </a:lnTo>
                  <a:lnTo>
                    <a:pt x="2534" y="355"/>
                  </a:lnTo>
                  <a:lnTo>
                    <a:pt x="2534" y="340"/>
                  </a:lnTo>
                  <a:lnTo>
                    <a:pt x="2534" y="325"/>
                  </a:lnTo>
                  <a:lnTo>
                    <a:pt x="2531" y="311"/>
                  </a:lnTo>
                  <a:lnTo>
                    <a:pt x="2530" y="298"/>
                  </a:lnTo>
                  <a:lnTo>
                    <a:pt x="2527" y="286"/>
                  </a:lnTo>
                  <a:lnTo>
                    <a:pt x="2524" y="280"/>
                  </a:lnTo>
                  <a:lnTo>
                    <a:pt x="2522" y="275"/>
                  </a:lnTo>
                  <a:lnTo>
                    <a:pt x="2516" y="264"/>
                  </a:lnTo>
                  <a:lnTo>
                    <a:pt x="2512" y="260"/>
                  </a:lnTo>
                  <a:lnTo>
                    <a:pt x="2508" y="255"/>
                  </a:lnTo>
                  <a:lnTo>
                    <a:pt x="2502" y="249"/>
                  </a:lnTo>
                  <a:lnTo>
                    <a:pt x="2495" y="244"/>
                  </a:lnTo>
                  <a:lnTo>
                    <a:pt x="2488" y="240"/>
                  </a:lnTo>
                  <a:lnTo>
                    <a:pt x="2478" y="236"/>
                  </a:lnTo>
                  <a:lnTo>
                    <a:pt x="2468" y="233"/>
                  </a:lnTo>
                  <a:lnTo>
                    <a:pt x="2457" y="231"/>
                  </a:lnTo>
                  <a:lnTo>
                    <a:pt x="2445" y="230"/>
                  </a:lnTo>
                  <a:lnTo>
                    <a:pt x="2432" y="229"/>
                  </a:lnTo>
                  <a:lnTo>
                    <a:pt x="2422" y="230"/>
                  </a:lnTo>
                  <a:lnTo>
                    <a:pt x="2412" y="231"/>
                  </a:lnTo>
                  <a:lnTo>
                    <a:pt x="2401" y="233"/>
                  </a:lnTo>
                  <a:lnTo>
                    <a:pt x="2390" y="236"/>
                  </a:lnTo>
                  <a:lnTo>
                    <a:pt x="2385" y="238"/>
                  </a:lnTo>
                  <a:lnTo>
                    <a:pt x="2381" y="241"/>
                  </a:lnTo>
                  <a:lnTo>
                    <a:pt x="2370" y="247"/>
                  </a:lnTo>
                  <a:lnTo>
                    <a:pt x="2360" y="253"/>
                  </a:lnTo>
                  <a:lnTo>
                    <a:pt x="2355" y="257"/>
                  </a:lnTo>
                  <a:lnTo>
                    <a:pt x="2350" y="261"/>
                  </a:lnTo>
                  <a:lnTo>
                    <a:pt x="2344" y="269"/>
                  </a:lnTo>
                  <a:lnTo>
                    <a:pt x="2338" y="276"/>
                  </a:lnTo>
                  <a:lnTo>
                    <a:pt x="2333" y="283"/>
                  </a:lnTo>
                  <a:lnTo>
                    <a:pt x="2330" y="291"/>
                  </a:lnTo>
                  <a:lnTo>
                    <a:pt x="2326" y="298"/>
                  </a:lnTo>
                  <a:lnTo>
                    <a:pt x="2322" y="306"/>
                  </a:lnTo>
                  <a:lnTo>
                    <a:pt x="2320" y="315"/>
                  </a:lnTo>
                  <a:lnTo>
                    <a:pt x="2319" y="323"/>
                  </a:lnTo>
                  <a:lnTo>
                    <a:pt x="2316" y="332"/>
                  </a:lnTo>
                  <a:lnTo>
                    <a:pt x="2315" y="342"/>
                  </a:lnTo>
                  <a:lnTo>
                    <a:pt x="2314" y="360"/>
                  </a:lnTo>
                  <a:lnTo>
                    <a:pt x="2314" y="381"/>
                  </a:lnTo>
                  <a:lnTo>
                    <a:pt x="2314" y="401"/>
                  </a:lnTo>
                  <a:lnTo>
                    <a:pt x="2314" y="581"/>
                  </a:lnTo>
                  <a:lnTo>
                    <a:pt x="2244" y="581"/>
                  </a:lnTo>
                  <a:lnTo>
                    <a:pt x="2244" y="176"/>
                  </a:lnTo>
                  <a:lnTo>
                    <a:pt x="2310" y="176"/>
                  </a:lnTo>
                  <a:lnTo>
                    <a:pt x="2311" y="235"/>
                  </a:lnTo>
                  <a:lnTo>
                    <a:pt x="2315" y="230"/>
                  </a:lnTo>
                  <a:lnTo>
                    <a:pt x="2322" y="221"/>
                  </a:lnTo>
                  <a:lnTo>
                    <a:pt x="2327" y="216"/>
                  </a:lnTo>
                  <a:lnTo>
                    <a:pt x="2332" y="210"/>
                  </a:lnTo>
                  <a:lnTo>
                    <a:pt x="2347" y="197"/>
                  </a:lnTo>
                  <a:lnTo>
                    <a:pt x="2356" y="191"/>
                  </a:lnTo>
                  <a:lnTo>
                    <a:pt x="2366" y="185"/>
                  </a:lnTo>
                  <a:lnTo>
                    <a:pt x="2377" y="180"/>
                  </a:lnTo>
                  <a:lnTo>
                    <a:pt x="2389" y="175"/>
                  </a:lnTo>
                  <a:lnTo>
                    <a:pt x="2402" y="170"/>
                  </a:lnTo>
                  <a:lnTo>
                    <a:pt x="2418" y="168"/>
                  </a:lnTo>
                  <a:lnTo>
                    <a:pt x="2434" y="165"/>
                  </a:lnTo>
                  <a:lnTo>
                    <a:pt x="2443" y="165"/>
                  </a:lnTo>
                  <a:lnTo>
                    <a:pt x="2451" y="164"/>
                  </a:lnTo>
                  <a:lnTo>
                    <a:pt x="2465" y="165"/>
                  </a:lnTo>
                  <a:lnTo>
                    <a:pt x="2479" y="167"/>
                  </a:lnTo>
                  <a:lnTo>
                    <a:pt x="2492" y="169"/>
                  </a:lnTo>
                  <a:lnTo>
                    <a:pt x="2500" y="172"/>
                  </a:lnTo>
                  <a:lnTo>
                    <a:pt x="2507" y="174"/>
                  </a:lnTo>
                  <a:lnTo>
                    <a:pt x="2514" y="176"/>
                  </a:lnTo>
                  <a:lnTo>
                    <a:pt x="2520" y="179"/>
                  </a:lnTo>
                  <a:lnTo>
                    <a:pt x="2528" y="182"/>
                  </a:lnTo>
                  <a:lnTo>
                    <a:pt x="2534" y="187"/>
                  </a:lnTo>
                  <a:lnTo>
                    <a:pt x="2541" y="191"/>
                  </a:lnTo>
                  <a:lnTo>
                    <a:pt x="2547" y="197"/>
                  </a:lnTo>
                  <a:lnTo>
                    <a:pt x="2561" y="208"/>
                  </a:lnTo>
                  <a:lnTo>
                    <a:pt x="2567" y="215"/>
                  </a:lnTo>
                  <a:lnTo>
                    <a:pt x="2573" y="224"/>
                  </a:lnTo>
                  <a:lnTo>
                    <a:pt x="2579" y="231"/>
                  </a:lnTo>
                  <a:lnTo>
                    <a:pt x="2582" y="240"/>
                  </a:lnTo>
                  <a:lnTo>
                    <a:pt x="2587" y="248"/>
                  </a:lnTo>
                  <a:lnTo>
                    <a:pt x="2590" y="257"/>
                  </a:lnTo>
                  <a:lnTo>
                    <a:pt x="2593" y="265"/>
                  </a:lnTo>
                  <a:lnTo>
                    <a:pt x="2596" y="275"/>
                  </a:lnTo>
                  <a:lnTo>
                    <a:pt x="2599" y="293"/>
                  </a:lnTo>
                  <a:lnTo>
                    <a:pt x="2601" y="311"/>
                  </a:lnTo>
                  <a:lnTo>
                    <a:pt x="2602" y="328"/>
                  </a:lnTo>
                  <a:lnTo>
                    <a:pt x="2603" y="347"/>
                  </a:lnTo>
                  <a:lnTo>
                    <a:pt x="2603" y="581"/>
                  </a:lnTo>
                  <a:close/>
                  <a:moveTo>
                    <a:pt x="2071" y="387"/>
                  </a:moveTo>
                  <a:lnTo>
                    <a:pt x="1992" y="387"/>
                  </a:lnTo>
                  <a:lnTo>
                    <a:pt x="1970" y="387"/>
                  </a:lnTo>
                  <a:lnTo>
                    <a:pt x="1959" y="387"/>
                  </a:lnTo>
                  <a:lnTo>
                    <a:pt x="1948" y="388"/>
                  </a:lnTo>
                  <a:lnTo>
                    <a:pt x="1937" y="389"/>
                  </a:lnTo>
                  <a:lnTo>
                    <a:pt x="1925" y="391"/>
                  </a:lnTo>
                  <a:lnTo>
                    <a:pt x="1915" y="394"/>
                  </a:lnTo>
                  <a:lnTo>
                    <a:pt x="1904" y="398"/>
                  </a:lnTo>
                  <a:lnTo>
                    <a:pt x="1894" y="401"/>
                  </a:lnTo>
                  <a:lnTo>
                    <a:pt x="1886" y="406"/>
                  </a:lnTo>
                  <a:lnTo>
                    <a:pt x="1878" y="412"/>
                  </a:lnTo>
                  <a:lnTo>
                    <a:pt x="1875" y="416"/>
                  </a:lnTo>
                  <a:lnTo>
                    <a:pt x="1871" y="419"/>
                  </a:lnTo>
                  <a:lnTo>
                    <a:pt x="1869" y="424"/>
                  </a:lnTo>
                  <a:lnTo>
                    <a:pt x="1865" y="428"/>
                  </a:lnTo>
                  <a:lnTo>
                    <a:pt x="1861" y="439"/>
                  </a:lnTo>
                  <a:lnTo>
                    <a:pt x="1860" y="444"/>
                  </a:lnTo>
                  <a:lnTo>
                    <a:pt x="1859" y="450"/>
                  </a:lnTo>
                  <a:lnTo>
                    <a:pt x="1858" y="456"/>
                  </a:lnTo>
                  <a:lnTo>
                    <a:pt x="1858" y="462"/>
                  </a:lnTo>
                  <a:lnTo>
                    <a:pt x="1859" y="472"/>
                  </a:lnTo>
                  <a:lnTo>
                    <a:pt x="1860" y="479"/>
                  </a:lnTo>
                  <a:lnTo>
                    <a:pt x="1861" y="486"/>
                  </a:lnTo>
                  <a:lnTo>
                    <a:pt x="1865" y="494"/>
                  </a:lnTo>
                  <a:lnTo>
                    <a:pt x="1869" y="500"/>
                  </a:lnTo>
                  <a:lnTo>
                    <a:pt x="1872" y="506"/>
                  </a:lnTo>
                  <a:lnTo>
                    <a:pt x="1877" y="511"/>
                  </a:lnTo>
                  <a:lnTo>
                    <a:pt x="1883" y="514"/>
                  </a:lnTo>
                  <a:lnTo>
                    <a:pt x="1889" y="518"/>
                  </a:lnTo>
                  <a:lnTo>
                    <a:pt x="1896" y="521"/>
                  </a:lnTo>
                  <a:lnTo>
                    <a:pt x="1902" y="524"/>
                  </a:lnTo>
                  <a:lnTo>
                    <a:pt x="1909" y="526"/>
                  </a:lnTo>
                  <a:lnTo>
                    <a:pt x="1916" y="528"/>
                  </a:lnTo>
                  <a:lnTo>
                    <a:pt x="1925" y="529"/>
                  </a:lnTo>
                  <a:lnTo>
                    <a:pt x="1940" y="530"/>
                  </a:lnTo>
                  <a:lnTo>
                    <a:pt x="1958" y="529"/>
                  </a:lnTo>
                  <a:lnTo>
                    <a:pt x="1972" y="528"/>
                  </a:lnTo>
                  <a:lnTo>
                    <a:pt x="1987" y="524"/>
                  </a:lnTo>
                  <a:lnTo>
                    <a:pt x="1993" y="521"/>
                  </a:lnTo>
                  <a:lnTo>
                    <a:pt x="1999" y="519"/>
                  </a:lnTo>
                  <a:lnTo>
                    <a:pt x="2005" y="517"/>
                  </a:lnTo>
                  <a:lnTo>
                    <a:pt x="2011" y="514"/>
                  </a:lnTo>
                  <a:lnTo>
                    <a:pt x="2021" y="508"/>
                  </a:lnTo>
                  <a:lnTo>
                    <a:pt x="2029" y="501"/>
                  </a:lnTo>
                  <a:lnTo>
                    <a:pt x="2038" y="494"/>
                  </a:lnTo>
                  <a:lnTo>
                    <a:pt x="2044" y="489"/>
                  </a:lnTo>
                  <a:lnTo>
                    <a:pt x="2049" y="483"/>
                  </a:lnTo>
                  <a:lnTo>
                    <a:pt x="2052" y="477"/>
                  </a:lnTo>
                  <a:lnTo>
                    <a:pt x="2056" y="470"/>
                  </a:lnTo>
                  <a:lnTo>
                    <a:pt x="2060" y="463"/>
                  </a:lnTo>
                  <a:lnTo>
                    <a:pt x="2062" y="457"/>
                  </a:lnTo>
                  <a:lnTo>
                    <a:pt x="2066" y="444"/>
                  </a:lnTo>
                  <a:lnTo>
                    <a:pt x="2068" y="430"/>
                  </a:lnTo>
                  <a:lnTo>
                    <a:pt x="2069" y="416"/>
                  </a:lnTo>
                  <a:lnTo>
                    <a:pt x="2071" y="401"/>
                  </a:lnTo>
                  <a:lnTo>
                    <a:pt x="2071" y="387"/>
                  </a:lnTo>
                  <a:close/>
                  <a:moveTo>
                    <a:pt x="2137" y="581"/>
                  </a:moveTo>
                  <a:lnTo>
                    <a:pt x="2074" y="581"/>
                  </a:lnTo>
                  <a:lnTo>
                    <a:pt x="2072" y="524"/>
                  </a:lnTo>
                  <a:lnTo>
                    <a:pt x="2069" y="529"/>
                  </a:lnTo>
                  <a:lnTo>
                    <a:pt x="2062" y="537"/>
                  </a:lnTo>
                  <a:lnTo>
                    <a:pt x="2057" y="542"/>
                  </a:lnTo>
                  <a:lnTo>
                    <a:pt x="2052" y="548"/>
                  </a:lnTo>
                  <a:lnTo>
                    <a:pt x="2045" y="553"/>
                  </a:lnTo>
                  <a:lnTo>
                    <a:pt x="2038" y="559"/>
                  </a:lnTo>
                  <a:lnTo>
                    <a:pt x="2028" y="565"/>
                  </a:lnTo>
                  <a:lnTo>
                    <a:pt x="2018" y="571"/>
                  </a:lnTo>
                  <a:lnTo>
                    <a:pt x="2007" y="576"/>
                  </a:lnTo>
                  <a:lnTo>
                    <a:pt x="1995" y="581"/>
                  </a:lnTo>
                  <a:lnTo>
                    <a:pt x="1981" y="585"/>
                  </a:lnTo>
                  <a:lnTo>
                    <a:pt x="1966" y="588"/>
                  </a:lnTo>
                  <a:lnTo>
                    <a:pt x="1958" y="590"/>
                  </a:lnTo>
                  <a:lnTo>
                    <a:pt x="1949" y="590"/>
                  </a:lnTo>
                  <a:lnTo>
                    <a:pt x="1932" y="591"/>
                  </a:lnTo>
                  <a:lnTo>
                    <a:pt x="1917" y="591"/>
                  </a:lnTo>
                  <a:lnTo>
                    <a:pt x="1903" y="588"/>
                  </a:lnTo>
                  <a:lnTo>
                    <a:pt x="1889" y="586"/>
                  </a:lnTo>
                  <a:lnTo>
                    <a:pt x="1876" y="583"/>
                  </a:lnTo>
                  <a:lnTo>
                    <a:pt x="1864" y="579"/>
                  </a:lnTo>
                  <a:lnTo>
                    <a:pt x="1852" y="574"/>
                  </a:lnTo>
                  <a:lnTo>
                    <a:pt x="1847" y="570"/>
                  </a:lnTo>
                  <a:lnTo>
                    <a:pt x="1841" y="566"/>
                  </a:lnTo>
                  <a:lnTo>
                    <a:pt x="1831" y="559"/>
                  </a:lnTo>
                  <a:lnTo>
                    <a:pt x="1821" y="551"/>
                  </a:lnTo>
                  <a:lnTo>
                    <a:pt x="1813" y="542"/>
                  </a:lnTo>
                  <a:lnTo>
                    <a:pt x="1809" y="536"/>
                  </a:lnTo>
                  <a:lnTo>
                    <a:pt x="1806" y="531"/>
                  </a:lnTo>
                  <a:lnTo>
                    <a:pt x="1799" y="519"/>
                  </a:lnTo>
                  <a:lnTo>
                    <a:pt x="1797" y="513"/>
                  </a:lnTo>
                  <a:lnTo>
                    <a:pt x="1795" y="507"/>
                  </a:lnTo>
                  <a:lnTo>
                    <a:pt x="1792" y="500"/>
                  </a:lnTo>
                  <a:lnTo>
                    <a:pt x="1791" y="492"/>
                  </a:lnTo>
                  <a:lnTo>
                    <a:pt x="1790" y="485"/>
                  </a:lnTo>
                  <a:lnTo>
                    <a:pt x="1789" y="478"/>
                  </a:lnTo>
                  <a:lnTo>
                    <a:pt x="1789" y="469"/>
                  </a:lnTo>
                  <a:lnTo>
                    <a:pt x="1787" y="462"/>
                  </a:lnTo>
                  <a:lnTo>
                    <a:pt x="1789" y="447"/>
                  </a:lnTo>
                  <a:lnTo>
                    <a:pt x="1791" y="434"/>
                  </a:lnTo>
                  <a:lnTo>
                    <a:pt x="1793" y="421"/>
                  </a:lnTo>
                  <a:lnTo>
                    <a:pt x="1797" y="410"/>
                  </a:lnTo>
                  <a:lnTo>
                    <a:pt x="1802" y="400"/>
                  </a:lnTo>
                  <a:lnTo>
                    <a:pt x="1808" y="391"/>
                  </a:lnTo>
                  <a:lnTo>
                    <a:pt x="1814" y="383"/>
                  </a:lnTo>
                  <a:lnTo>
                    <a:pt x="1818" y="379"/>
                  </a:lnTo>
                  <a:lnTo>
                    <a:pt x="1821" y="376"/>
                  </a:lnTo>
                  <a:lnTo>
                    <a:pt x="1831" y="366"/>
                  </a:lnTo>
                  <a:lnTo>
                    <a:pt x="1841" y="359"/>
                  </a:lnTo>
                  <a:lnTo>
                    <a:pt x="1847" y="355"/>
                  </a:lnTo>
                  <a:lnTo>
                    <a:pt x="1852" y="353"/>
                  </a:lnTo>
                  <a:lnTo>
                    <a:pt x="1863" y="347"/>
                  </a:lnTo>
                  <a:lnTo>
                    <a:pt x="1875" y="343"/>
                  </a:lnTo>
                  <a:lnTo>
                    <a:pt x="1886" y="339"/>
                  </a:lnTo>
                  <a:lnTo>
                    <a:pt x="1898" y="336"/>
                  </a:lnTo>
                  <a:lnTo>
                    <a:pt x="1910" y="333"/>
                  </a:lnTo>
                  <a:lnTo>
                    <a:pt x="1921" y="332"/>
                  </a:lnTo>
                  <a:lnTo>
                    <a:pt x="1932" y="331"/>
                  </a:lnTo>
                  <a:lnTo>
                    <a:pt x="1943" y="329"/>
                  </a:lnTo>
                  <a:lnTo>
                    <a:pt x="1953" y="329"/>
                  </a:lnTo>
                  <a:lnTo>
                    <a:pt x="1987" y="329"/>
                  </a:lnTo>
                  <a:lnTo>
                    <a:pt x="2071" y="329"/>
                  </a:lnTo>
                  <a:lnTo>
                    <a:pt x="2069" y="314"/>
                  </a:lnTo>
                  <a:lnTo>
                    <a:pt x="2069" y="302"/>
                  </a:lnTo>
                  <a:lnTo>
                    <a:pt x="2068" y="289"/>
                  </a:lnTo>
                  <a:lnTo>
                    <a:pt x="2066" y="280"/>
                  </a:lnTo>
                  <a:lnTo>
                    <a:pt x="2062" y="272"/>
                  </a:lnTo>
                  <a:lnTo>
                    <a:pt x="2057" y="264"/>
                  </a:lnTo>
                  <a:lnTo>
                    <a:pt x="2052" y="257"/>
                  </a:lnTo>
                  <a:lnTo>
                    <a:pt x="2045" y="249"/>
                  </a:lnTo>
                  <a:lnTo>
                    <a:pt x="2039" y="244"/>
                  </a:lnTo>
                  <a:lnTo>
                    <a:pt x="2032" y="240"/>
                  </a:lnTo>
                  <a:lnTo>
                    <a:pt x="2023" y="235"/>
                  </a:lnTo>
                  <a:lnTo>
                    <a:pt x="2013" y="231"/>
                  </a:lnTo>
                  <a:lnTo>
                    <a:pt x="2007" y="230"/>
                  </a:lnTo>
                  <a:lnTo>
                    <a:pt x="2003" y="229"/>
                  </a:lnTo>
                  <a:lnTo>
                    <a:pt x="1990" y="226"/>
                  </a:lnTo>
                  <a:lnTo>
                    <a:pt x="1978" y="225"/>
                  </a:lnTo>
                  <a:lnTo>
                    <a:pt x="1965" y="225"/>
                  </a:lnTo>
                  <a:lnTo>
                    <a:pt x="1951" y="225"/>
                  </a:lnTo>
                  <a:lnTo>
                    <a:pt x="1939" y="226"/>
                  </a:lnTo>
                  <a:lnTo>
                    <a:pt x="1928" y="229"/>
                  </a:lnTo>
                  <a:lnTo>
                    <a:pt x="1917" y="232"/>
                  </a:lnTo>
                  <a:lnTo>
                    <a:pt x="1908" y="236"/>
                  </a:lnTo>
                  <a:lnTo>
                    <a:pt x="1898" y="240"/>
                  </a:lnTo>
                  <a:lnTo>
                    <a:pt x="1889" y="244"/>
                  </a:lnTo>
                  <a:lnTo>
                    <a:pt x="1882" y="249"/>
                  </a:lnTo>
                  <a:lnTo>
                    <a:pt x="1869" y="259"/>
                  </a:lnTo>
                  <a:lnTo>
                    <a:pt x="1858" y="269"/>
                  </a:lnTo>
                  <a:lnTo>
                    <a:pt x="1851" y="277"/>
                  </a:lnTo>
                  <a:lnTo>
                    <a:pt x="1844" y="283"/>
                  </a:lnTo>
                  <a:lnTo>
                    <a:pt x="1799" y="246"/>
                  </a:lnTo>
                  <a:lnTo>
                    <a:pt x="1806" y="238"/>
                  </a:lnTo>
                  <a:lnTo>
                    <a:pt x="1809" y="233"/>
                  </a:lnTo>
                  <a:lnTo>
                    <a:pt x="1814" y="227"/>
                  </a:lnTo>
                  <a:lnTo>
                    <a:pt x="1820" y="221"/>
                  </a:lnTo>
                  <a:lnTo>
                    <a:pt x="1829" y="215"/>
                  </a:lnTo>
                  <a:lnTo>
                    <a:pt x="1836" y="208"/>
                  </a:lnTo>
                  <a:lnTo>
                    <a:pt x="1841" y="204"/>
                  </a:lnTo>
                  <a:lnTo>
                    <a:pt x="1846" y="201"/>
                  </a:lnTo>
                  <a:lnTo>
                    <a:pt x="1857" y="193"/>
                  </a:lnTo>
                  <a:lnTo>
                    <a:pt x="1869" y="187"/>
                  </a:lnTo>
                  <a:lnTo>
                    <a:pt x="1882" y="181"/>
                  </a:lnTo>
                  <a:lnTo>
                    <a:pt x="1897" y="176"/>
                  </a:lnTo>
                  <a:lnTo>
                    <a:pt x="1914" y="172"/>
                  </a:lnTo>
                  <a:lnTo>
                    <a:pt x="1931" y="168"/>
                  </a:lnTo>
                  <a:lnTo>
                    <a:pt x="1940" y="167"/>
                  </a:lnTo>
                  <a:lnTo>
                    <a:pt x="1950" y="165"/>
                  </a:lnTo>
                  <a:lnTo>
                    <a:pt x="1970" y="164"/>
                  </a:lnTo>
                  <a:lnTo>
                    <a:pt x="1981" y="165"/>
                  </a:lnTo>
                  <a:lnTo>
                    <a:pt x="1992" y="165"/>
                  </a:lnTo>
                  <a:lnTo>
                    <a:pt x="2001" y="167"/>
                  </a:lnTo>
                  <a:lnTo>
                    <a:pt x="2011" y="168"/>
                  </a:lnTo>
                  <a:lnTo>
                    <a:pt x="2020" y="169"/>
                  </a:lnTo>
                  <a:lnTo>
                    <a:pt x="2028" y="172"/>
                  </a:lnTo>
                  <a:lnTo>
                    <a:pt x="2045" y="176"/>
                  </a:lnTo>
                  <a:lnTo>
                    <a:pt x="2052" y="180"/>
                  </a:lnTo>
                  <a:lnTo>
                    <a:pt x="2060" y="184"/>
                  </a:lnTo>
                  <a:lnTo>
                    <a:pt x="2074" y="191"/>
                  </a:lnTo>
                  <a:lnTo>
                    <a:pt x="2086" y="199"/>
                  </a:lnTo>
                  <a:lnTo>
                    <a:pt x="2091" y="204"/>
                  </a:lnTo>
                  <a:lnTo>
                    <a:pt x="2097" y="209"/>
                  </a:lnTo>
                  <a:lnTo>
                    <a:pt x="2103" y="216"/>
                  </a:lnTo>
                  <a:lnTo>
                    <a:pt x="2109" y="224"/>
                  </a:lnTo>
                  <a:lnTo>
                    <a:pt x="2114" y="232"/>
                  </a:lnTo>
                  <a:lnTo>
                    <a:pt x="2119" y="241"/>
                  </a:lnTo>
                  <a:lnTo>
                    <a:pt x="2123" y="248"/>
                  </a:lnTo>
                  <a:lnTo>
                    <a:pt x="2127" y="257"/>
                  </a:lnTo>
                  <a:lnTo>
                    <a:pt x="2129" y="266"/>
                  </a:lnTo>
                  <a:lnTo>
                    <a:pt x="2131" y="275"/>
                  </a:lnTo>
                  <a:lnTo>
                    <a:pt x="2133" y="285"/>
                  </a:lnTo>
                  <a:lnTo>
                    <a:pt x="2135" y="294"/>
                  </a:lnTo>
                  <a:lnTo>
                    <a:pt x="2135" y="304"/>
                  </a:lnTo>
                  <a:lnTo>
                    <a:pt x="2136" y="315"/>
                  </a:lnTo>
                  <a:lnTo>
                    <a:pt x="2137" y="337"/>
                  </a:lnTo>
                  <a:lnTo>
                    <a:pt x="2137" y="361"/>
                  </a:lnTo>
                  <a:lnTo>
                    <a:pt x="2137" y="581"/>
                  </a:lnTo>
                  <a:close/>
                  <a:moveTo>
                    <a:pt x="1716" y="472"/>
                  </a:moveTo>
                  <a:lnTo>
                    <a:pt x="1716" y="484"/>
                  </a:lnTo>
                  <a:lnTo>
                    <a:pt x="1714" y="489"/>
                  </a:lnTo>
                  <a:lnTo>
                    <a:pt x="1713" y="495"/>
                  </a:lnTo>
                  <a:lnTo>
                    <a:pt x="1709" y="506"/>
                  </a:lnTo>
                  <a:lnTo>
                    <a:pt x="1705" y="517"/>
                  </a:lnTo>
                  <a:lnTo>
                    <a:pt x="1699" y="528"/>
                  </a:lnTo>
                  <a:lnTo>
                    <a:pt x="1691" y="537"/>
                  </a:lnTo>
                  <a:lnTo>
                    <a:pt x="1683" y="547"/>
                  </a:lnTo>
                  <a:lnTo>
                    <a:pt x="1672" y="556"/>
                  </a:lnTo>
                  <a:lnTo>
                    <a:pt x="1661" y="563"/>
                  </a:lnTo>
                  <a:lnTo>
                    <a:pt x="1647" y="570"/>
                  </a:lnTo>
                  <a:lnTo>
                    <a:pt x="1633" y="577"/>
                  </a:lnTo>
                  <a:lnTo>
                    <a:pt x="1617" y="582"/>
                  </a:lnTo>
                  <a:lnTo>
                    <a:pt x="1599" y="587"/>
                  </a:lnTo>
                  <a:lnTo>
                    <a:pt x="1581" y="590"/>
                  </a:lnTo>
                  <a:lnTo>
                    <a:pt x="1560" y="592"/>
                  </a:lnTo>
                  <a:lnTo>
                    <a:pt x="1539" y="592"/>
                  </a:lnTo>
                  <a:lnTo>
                    <a:pt x="1517" y="592"/>
                  </a:lnTo>
                  <a:lnTo>
                    <a:pt x="1498" y="590"/>
                  </a:lnTo>
                  <a:lnTo>
                    <a:pt x="1488" y="588"/>
                  </a:lnTo>
                  <a:lnTo>
                    <a:pt x="1480" y="586"/>
                  </a:lnTo>
                  <a:lnTo>
                    <a:pt x="1463" y="582"/>
                  </a:lnTo>
                  <a:lnTo>
                    <a:pt x="1448" y="577"/>
                  </a:lnTo>
                  <a:lnTo>
                    <a:pt x="1434" y="571"/>
                  </a:lnTo>
                  <a:lnTo>
                    <a:pt x="1421" y="565"/>
                  </a:lnTo>
                  <a:lnTo>
                    <a:pt x="1410" y="559"/>
                  </a:lnTo>
                  <a:lnTo>
                    <a:pt x="1402" y="553"/>
                  </a:lnTo>
                  <a:lnTo>
                    <a:pt x="1393" y="547"/>
                  </a:lnTo>
                  <a:lnTo>
                    <a:pt x="1386" y="541"/>
                  </a:lnTo>
                  <a:lnTo>
                    <a:pt x="1380" y="535"/>
                  </a:lnTo>
                  <a:lnTo>
                    <a:pt x="1375" y="530"/>
                  </a:lnTo>
                  <a:lnTo>
                    <a:pt x="1372" y="525"/>
                  </a:lnTo>
                  <a:lnTo>
                    <a:pt x="1368" y="520"/>
                  </a:lnTo>
                  <a:lnTo>
                    <a:pt x="1409" y="480"/>
                  </a:lnTo>
                  <a:lnTo>
                    <a:pt x="1423" y="492"/>
                  </a:lnTo>
                  <a:lnTo>
                    <a:pt x="1432" y="501"/>
                  </a:lnTo>
                  <a:lnTo>
                    <a:pt x="1447" y="511"/>
                  </a:lnTo>
                  <a:lnTo>
                    <a:pt x="1455" y="515"/>
                  </a:lnTo>
                  <a:lnTo>
                    <a:pt x="1465" y="520"/>
                  </a:lnTo>
                  <a:lnTo>
                    <a:pt x="1475" y="524"/>
                  </a:lnTo>
                  <a:lnTo>
                    <a:pt x="1486" y="528"/>
                  </a:lnTo>
                  <a:lnTo>
                    <a:pt x="1498" y="531"/>
                  </a:lnTo>
                  <a:lnTo>
                    <a:pt x="1511" y="534"/>
                  </a:lnTo>
                  <a:lnTo>
                    <a:pt x="1526" y="535"/>
                  </a:lnTo>
                  <a:lnTo>
                    <a:pt x="1542" y="535"/>
                  </a:lnTo>
                  <a:lnTo>
                    <a:pt x="1561" y="535"/>
                  </a:lnTo>
                  <a:lnTo>
                    <a:pt x="1572" y="534"/>
                  </a:lnTo>
                  <a:lnTo>
                    <a:pt x="1581" y="531"/>
                  </a:lnTo>
                  <a:lnTo>
                    <a:pt x="1590" y="530"/>
                  </a:lnTo>
                  <a:lnTo>
                    <a:pt x="1599" y="526"/>
                  </a:lnTo>
                  <a:lnTo>
                    <a:pt x="1607" y="524"/>
                  </a:lnTo>
                  <a:lnTo>
                    <a:pt x="1615" y="520"/>
                  </a:lnTo>
                  <a:lnTo>
                    <a:pt x="1622" y="517"/>
                  </a:lnTo>
                  <a:lnTo>
                    <a:pt x="1628" y="512"/>
                  </a:lnTo>
                  <a:lnTo>
                    <a:pt x="1632" y="509"/>
                  </a:lnTo>
                  <a:lnTo>
                    <a:pt x="1634" y="506"/>
                  </a:lnTo>
                  <a:lnTo>
                    <a:pt x="1637" y="503"/>
                  </a:lnTo>
                  <a:lnTo>
                    <a:pt x="1639" y="501"/>
                  </a:lnTo>
                  <a:lnTo>
                    <a:pt x="1643" y="495"/>
                  </a:lnTo>
                  <a:lnTo>
                    <a:pt x="1644" y="491"/>
                  </a:lnTo>
                  <a:lnTo>
                    <a:pt x="1645" y="487"/>
                  </a:lnTo>
                  <a:lnTo>
                    <a:pt x="1647" y="480"/>
                  </a:lnTo>
                  <a:lnTo>
                    <a:pt x="1647" y="472"/>
                  </a:lnTo>
                  <a:lnTo>
                    <a:pt x="1647" y="467"/>
                  </a:lnTo>
                  <a:lnTo>
                    <a:pt x="1646" y="462"/>
                  </a:lnTo>
                  <a:lnTo>
                    <a:pt x="1644" y="453"/>
                  </a:lnTo>
                  <a:lnTo>
                    <a:pt x="1643" y="450"/>
                  </a:lnTo>
                  <a:lnTo>
                    <a:pt x="1640" y="446"/>
                  </a:lnTo>
                  <a:lnTo>
                    <a:pt x="1635" y="439"/>
                  </a:lnTo>
                  <a:lnTo>
                    <a:pt x="1629" y="434"/>
                  </a:lnTo>
                  <a:lnTo>
                    <a:pt x="1622" y="428"/>
                  </a:lnTo>
                  <a:lnTo>
                    <a:pt x="1615" y="424"/>
                  </a:lnTo>
                  <a:lnTo>
                    <a:pt x="1605" y="421"/>
                  </a:lnTo>
                  <a:lnTo>
                    <a:pt x="1595" y="417"/>
                  </a:lnTo>
                  <a:lnTo>
                    <a:pt x="1584" y="415"/>
                  </a:lnTo>
                  <a:lnTo>
                    <a:pt x="1561" y="410"/>
                  </a:lnTo>
                  <a:lnTo>
                    <a:pt x="1537" y="405"/>
                  </a:lnTo>
                  <a:lnTo>
                    <a:pt x="1511" y="401"/>
                  </a:lnTo>
                  <a:lnTo>
                    <a:pt x="1486" y="396"/>
                  </a:lnTo>
                  <a:lnTo>
                    <a:pt x="1474" y="393"/>
                  </a:lnTo>
                  <a:lnTo>
                    <a:pt x="1461" y="389"/>
                  </a:lnTo>
                  <a:lnTo>
                    <a:pt x="1449" y="385"/>
                  </a:lnTo>
                  <a:lnTo>
                    <a:pt x="1438" y="381"/>
                  </a:lnTo>
                  <a:lnTo>
                    <a:pt x="1427" y="376"/>
                  </a:lnTo>
                  <a:lnTo>
                    <a:pt x="1418" y="370"/>
                  </a:lnTo>
                  <a:lnTo>
                    <a:pt x="1409" y="362"/>
                  </a:lnTo>
                  <a:lnTo>
                    <a:pt x="1404" y="359"/>
                  </a:lnTo>
                  <a:lnTo>
                    <a:pt x="1401" y="355"/>
                  </a:lnTo>
                  <a:lnTo>
                    <a:pt x="1397" y="350"/>
                  </a:lnTo>
                  <a:lnTo>
                    <a:pt x="1393" y="345"/>
                  </a:lnTo>
                  <a:lnTo>
                    <a:pt x="1387" y="336"/>
                  </a:lnTo>
                  <a:lnTo>
                    <a:pt x="1385" y="331"/>
                  </a:lnTo>
                  <a:lnTo>
                    <a:pt x="1382" y="325"/>
                  </a:lnTo>
                  <a:lnTo>
                    <a:pt x="1380" y="319"/>
                  </a:lnTo>
                  <a:lnTo>
                    <a:pt x="1379" y="312"/>
                  </a:lnTo>
                  <a:lnTo>
                    <a:pt x="1378" y="305"/>
                  </a:lnTo>
                  <a:lnTo>
                    <a:pt x="1376" y="298"/>
                  </a:lnTo>
                  <a:lnTo>
                    <a:pt x="1375" y="291"/>
                  </a:lnTo>
                  <a:lnTo>
                    <a:pt x="1375" y="283"/>
                  </a:lnTo>
                  <a:lnTo>
                    <a:pt x="1376" y="271"/>
                  </a:lnTo>
                  <a:lnTo>
                    <a:pt x="1378" y="260"/>
                  </a:lnTo>
                  <a:lnTo>
                    <a:pt x="1381" y="249"/>
                  </a:lnTo>
                  <a:lnTo>
                    <a:pt x="1386" y="238"/>
                  </a:lnTo>
                  <a:lnTo>
                    <a:pt x="1392" y="229"/>
                  </a:lnTo>
                  <a:lnTo>
                    <a:pt x="1399" y="219"/>
                  </a:lnTo>
                  <a:lnTo>
                    <a:pt x="1409" y="209"/>
                  </a:lnTo>
                  <a:lnTo>
                    <a:pt x="1413" y="204"/>
                  </a:lnTo>
                  <a:lnTo>
                    <a:pt x="1419" y="201"/>
                  </a:lnTo>
                  <a:lnTo>
                    <a:pt x="1430" y="193"/>
                  </a:lnTo>
                  <a:lnTo>
                    <a:pt x="1442" y="186"/>
                  </a:lnTo>
                  <a:lnTo>
                    <a:pt x="1455" y="180"/>
                  </a:lnTo>
                  <a:lnTo>
                    <a:pt x="1470" y="175"/>
                  </a:lnTo>
                  <a:lnTo>
                    <a:pt x="1486" y="170"/>
                  </a:lnTo>
                  <a:lnTo>
                    <a:pt x="1503" y="168"/>
                  </a:lnTo>
                  <a:lnTo>
                    <a:pt x="1511" y="167"/>
                  </a:lnTo>
                  <a:lnTo>
                    <a:pt x="1520" y="165"/>
                  </a:lnTo>
                  <a:lnTo>
                    <a:pt x="1539" y="164"/>
                  </a:lnTo>
                  <a:lnTo>
                    <a:pt x="1560" y="165"/>
                  </a:lnTo>
                  <a:lnTo>
                    <a:pt x="1581" y="168"/>
                  </a:lnTo>
                  <a:lnTo>
                    <a:pt x="1599" y="170"/>
                  </a:lnTo>
                  <a:lnTo>
                    <a:pt x="1615" y="175"/>
                  </a:lnTo>
                  <a:lnTo>
                    <a:pt x="1629" y="180"/>
                  </a:lnTo>
                  <a:lnTo>
                    <a:pt x="1643" y="185"/>
                  </a:lnTo>
                  <a:lnTo>
                    <a:pt x="1655" y="191"/>
                  </a:lnTo>
                  <a:lnTo>
                    <a:pt x="1665" y="197"/>
                  </a:lnTo>
                  <a:lnTo>
                    <a:pt x="1674" y="203"/>
                  </a:lnTo>
                  <a:lnTo>
                    <a:pt x="1682" y="210"/>
                  </a:lnTo>
                  <a:lnTo>
                    <a:pt x="1689" y="216"/>
                  </a:lnTo>
                  <a:lnTo>
                    <a:pt x="1694" y="221"/>
                  </a:lnTo>
                  <a:lnTo>
                    <a:pt x="1702" y="231"/>
                  </a:lnTo>
                  <a:lnTo>
                    <a:pt x="1707" y="237"/>
                  </a:lnTo>
                  <a:lnTo>
                    <a:pt x="1662" y="275"/>
                  </a:lnTo>
                  <a:lnTo>
                    <a:pt x="1657" y="269"/>
                  </a:lnTo>
                  <a:lnTo>
                    <a:pt x="1650" y="261"/>
                  </a:lnTo>
                  <a:lnTo>
                    <a:pt x="1640" y="253"/>
                  </a:lnTo>
                  <a:lnTo>
                    <a:pt x="1634" y="248"/>
                  </a:lnTo>
                  <a:lnTo>
                    <a:pt x="1627" y="244"/>
                  </a:lnTo>
                  <a:lnTo>
                    <a:pt x="1620" y="240"/>
                  </a:lnTo>
                  <a:lnTo>
                    <a:pt x="1611" y="236"/>
                  </a:lnTo>
                  <a:lnTo>
                    <a:pt x="1601" y="232"/>
                  </a:lnTo>
                  <a:lnTo>
                    <a:pt x="1590" y="229"/>
                  </a:lnTo>
                  <a:lnTo>
                    <a:pt x="1579" y="226"/>
                  </a:lnTo>
                  <a:lnTo>
                    <a:pt x="1567" y="224"/>
                  </a:lnTo>
                  <a:lnTo>
                    <a:pt x="1554" y="223"/>
                  </a:lnTo>
                  <a:lnTo>
                    <a:pt x="1539" y="223"/>
                  </a:lnTo>
                  <a:lnTo>
                    <a:pt x="1521" y="223"/>
                  </a:lnTo>
                  <a:lnTo>
                    <a:pt x="1504" y="226"/>
                  </a:lnTo>
                  <a:lnTo>
                    <a:pt x="1496" y="227"/>
                  </a:lnTo>
                  <a:lnTo>
                    <a:pt x="1488" y="230"/>
                  </a:lnTo>
                  <a:lnTo>
                    <a:pt x="1480" y="233"/>
                  </a:lnTo>
                  <a:lnTo>
                    <a:pt x="1474" y="237"/>
                  </a:lnTo>
                  <a:lnTo>
                    <a:pt x="1468" y="241"/>
                  </a:lnTo>
                  <a:lnTo>
                    <a:pt x="1461" y="244"/>
                  </a:lnTo>
                  <a:lnTo>
                    <a:pt x="1457" y="249"/>
                  </a:lnTo>
                  <a:lnTo>
                    <a:pt x="1452" y="255"/>
                  </a:lnTo>
                  <a:lnTo>
                    <a:pt x="1448" y="261"/>
                  </a:lnTo>
                  <a:lnTo>
                    <a:pt x="1446" y="268"/>
                  </a:lnTo>
                  <a:lnTo>
                    <a:pt x="1444" y="275"/>
                  </a:lnTo>
                  <a:lnTo>
                    <a:pt x="1443" y="282"/>
                  </a:lnTo>
                  <a:lnTo>
                    <a:pt x="1444" y="287"/>
                  </a:lnTo>
                  <a:lnTo>
                    <a:pt x="1444" y="292"/>
                  </a:lnTo>
                  <a:lnTo>
                    <a:pt x="1447" y="299"/>
                  </a:lnTo>
                  <a:lnTo>
                    <a:pt x="1448" y="303"/>
                  </a:lnTo>
                  <a:lnTo>
                    <a:pt x="1451" y="306"/>
                  </a:lnTo>
                  <a:lnTo>
                    <a:pt x="1455" y="314"/>
                  </a:lnTo>
                  <a:lnTo>
                    <a:pt x="1461" y="319"/>
                  </a:lnTo>
                  <a:lnTo>
                    <a:pt x="1469" y="323"/>
                  </a:lnTo>
                  <a:lnTo>
                    <a:pt x="1477" y="327"/>
                  </a:lnTo>
                  <a:lnTo>
                    <a:pt x="1486" y="331"/>
                  </a:lnTo>
                  <a:lnTo>
                    <a:pt x="1506" y="337"/>
                  </a:lnTo>
                  <a:lnTo>
                    <a:pt x="1530" y="342"/>
                  </a:lnTo>
                  <a:lnTo>
                    <a:pt x="1579" y="349"/>
                  </a:lnTo>
                  <a:lnTo>
                    <a:pt x="1605" y="354"/>
                  </a:lnTo>
                  <a:lnTo>
                    <a:pt x="1617" y="357"/>
                  </a:lnTo>
                  <a:lnTo>
                    <a:pt x="1629" y="361"/>
                  </a:lnTo>
                  <a:lnTo>
                    <a:pt x="1641" y="365"/>
                  </a:lnTo>
                  <a:lnTo>
                    <a:pt x="1652" y="370"/>
                  </a:lnTo>
                  <a:lnTo>
                    <a:pt x="1663" y="374"/>
                  </a:lnTo>
                  <a:lnTo>
                    <a:pt x="1673" y="382"/>
                  </a:lnTo>
                  <a:lnTo>
                    <a:pt x="1678" y="385"/>
                  </a:lnTo>
                  <a:lnTo>
                    <a:pt x="1683" y="389"/>
                  </a:lnTo>
                  <a:lnTo>
                    <a:pt x="1686" y="393"/>
                  </a:lnTo>
                  <a:lnTo>
                    <a:pt x="1691" y="396"/>
                  </a:lnTo>
                  <a:lnTo>
                    <a:pt x="1695" y="401"/>
                  </a:lnTo>
                  <a:lnTo>
                    <a:pt x="1699" y="406"/>
                  </a:lnTo>
                  <a:lnTo>
                    <a:pt x="1705" y="417"/>
                  </a:lnTo>
                  <a:lnTo>
                    <a:pt x="1707" y="422"/>
                  </a:lnTo>
                  <a:lnTo>
                    <a:pt x="1709" y="428"/>
                  </a:lnTo>
                  <a:lnTo>
                    <a:pt x="1711" y="434"/>
                  </a:lnTo>
                  <a:lnTo>
                    <a:pt x="1713" y="441"/>
                  </a:lnTo>
                  <a:lnTo>
                    <a:pt x="1714" y="449"/>
                  </a:lnTo>
                  <a:lnTo>
                    <a:pt x="1716" y="456"/>
                  </a:lnTo>
                  <a:lnTo>
                    <a:pt x="1716" y="463"/>
                  </a:lnTo>
                  <a:lnTo>
                    <a:pt x="1716" y="472"/>
                  </a:lnTo>
                  <a:close/>
                  <a:moveTo>
                    <a:pt x="1222" y="387"/>
                  </a:moveTo>
                  <a:lnTo>
                    <a:pt x="1143" y="387"/>
                  </a:lnTo>
                  <a:lnTo>
                    <a:pt x="1122" y="387"/>
                  </a:lnTo>
                  <a:lnTo>
                    <a:pt x="1111" y="387"/>
                  </a:lnTo>
                  <a:lnTo>
                    <a:pt x="1099" y="388"/>
                  </a:lnTo>
                  <a:lnTo>
                    <a:pt x="1088" y="389"/>
                  </a:lnTo>
                  <a:lnTo>
                    <a:pt x="1077" y="391"/>
                  </a:lnTo>
                  <a:lnTo>
                    <a:pt x="1066" y="394"/>
                  </a:lnTo>
                  <a:lnTo>
                    <a:pt x="1057" y="398"/>
                  </a:lnTo>
                  <a:lnTo>
                    <a:pt x="1047" y="401"/>
                  </a:lnTo>
                  <a:lnTo>
                    <a:pt x="1037" y="406"/>
                  </a:lnTo>
                  <a:lnTo>
                    <a:pt x="1030" y="412"/>
                  </a:lnTo>
                  <a:lnTo>
                    <a:pt x="1026" y="416"/>
                  </a:lnTo>
                  <a:lnTo>
                    <a:pt x="1023" y="419"/>
                  </a:lnTo>
                  <a:lnTo>
                    <a:pt x="1020" y="424"/>
                  </a:lnTo>
                  <a:lnTo>
                    <a:pt x="1018" y="428"/>
                  </a:lnTo>
                  <a:lnTo>
                    <a:pt x="1013" y="439"/>
                  </a:lnTo>
                  <a:lnTo>
                    <a:pt x="1012" y="444"/>
                  </a:lnTo>
                  <a:lnTo>
                    <a:pt x="1010" y="450"/>
                  </a:lnTo>
                  <a:lnTo>
                    <a:pt x="1010" y="456"/>
                  </a:lnTo>
                  <a:lnTo>
                    <a:pt x="1010" y="462"/>
                  </a:lnTo>
                  <a:lnTo>
                    <a:pt x="1010" y="472"/>
                  </a:lnTo>
                  <a:lnTo>
                    <a:pt x="1012" y="479"/>
                  </a:lnTo>
                  <a:lnTo>
                    <a:pt x="1014" y="486"/>
                  </a:lnTo>
                  <a:lnTo>
                    <a:pt x="1016" y="494"/>
                  </a:lnTo>
                  <a:lnTo>
                    <a:pt x="1020" y="500"/>
                  </a:lnTo>
                  <a:lnTo>
                    <a:pt x="1025" y="506"/>
                  </a:lnTo>
                  <a:lnTo>
                    <a:pt x="1030" y="511"/>
                  </a:lnTo>
                  <a:lnTo>
                    <a:pt x="1035" y="514"/>
                  </a:lnTo>
                  <a:lnTo>
                    <a:pt x="1041" y="518"/>
                  </a:lnTo>
                  <a:lnTo>
                    <a:pt x="1047" y="521"/>
                  </a:lnTo>
                  <a:lnTo>
                    <a:pt x="1054" y="524"/>
                  </a:lnTo>
                  <a:lnTo>
                    <a:pt x="1061" y="526"/>
                  </a:lnTo>
                  <a:lnTo>
                    <a:pt x="1069" y="528"/>
                  </a:lnTo>
                  <a:lnTo>
                    <a:pt x="1076" y="529"/>
                  </a:lnTo>
                  <a:lnTo>
                    <a:pt x="1092" y="530"/>
                  </a:lnTo>
                  <a:lnTo>
                    <a:pt x="1109" y="529"/>
                  </a:lnTo>
                  <a:lnTo>
                    <a:pt x="1125" y="528"/>
                  </a:lnTo>
                  <a:lnTo>
                    <a:pt x="1138" y="524"/>
                  </a:lnTo>
                  <a:lnTo>
                    <a:pt x="1145" y="521"/>
                  </a:lnTo>
                  <a:lnTo>
                    <a:pt x="1151" y="519"/>
                  </a:lnTo>
                  <a:lnTo>
                    <a:pt x="1158" y="517"/>
                  </a:lnTo>
                  <a:lnTo>
                    <a:pt x="1162" y="514"/>
                  </a:lnTo>
                  <a:lnTo>
                    <a:pt x="1172" y="508"/>
                  </a:lnTo>
                  <a:lnTo>
                    <a:pt x="1182" y="501"/>
                  </a:lnTo>
                  <a:lnTo>
                    <a:pt x="1189" y="494"/>
                  </a:lnTo>
                  <a:lnTo>
                    <a:pt x="1195" y="489"/>
                  </a:lnTo>
                  <a:lnTo>
                    <a:pt x="1200" y="483"/>
                  </a:lnTo>
                  <a:lnTo>
                    <a:pt x="1205" y="477"/>
                  </a:lnTo>
                  <a:lnTo>
                    <a:pt x="1209" y="470"/>
                  </a:lnTo>
                  <a:lnTo>
                    <a:pt x="1211" y="463"/>
                  </a:lnTo>
                  <a:lnTo>
                    <a:pt x="1215" y="457"/>
                  </a:lnTo>
                  <a:lnTo>
                    <a:pt x="1218" y="444"/>
                  </a:lnTo>
                  <a:lnTo>
                    <a:pt x="1221" y="430"/>
                  </a:lnTo>
                  <a:lnTo>
                    <a:pt x="1222" y="416"/>
                  </a:lnTo>
                  <a:lnTo>
                    <a:pt x="1222" y="401"/>
                  </a:lnTo>
                  <a:lnTo>
                    <a:pt x="1222" y="387"/>
                  </a:lnTo>
                  <a:close/>
                  <a:moveTo>
                    <a:pt x="1289" y="581"/>
                  </a:moveTo>
                  <a:lnTo>
                    <a:pt x="1226" y="581"/>
                  </a:lnTo>
                  <a:lnTo>
                    <a:pt x="1224" y="524"/>
                  </a:lnTo>
                  <a:lnTo>
                    <a:pt x="1221" y="529"/>
                  </a:lnTo>
                  <a:lnTo>
                    <a:pt x="1215" y="537"/>
                  </a:lnTo>
                  <a:lnTo>
                    <a:pt x="1210" y="542"/>
                  </a:lnTo>
                  <a:lnTo>
                    <a:pt x="1204" y="548"/>
                  </a:lnTo>
                  <a:lnTo>
                    <a:pt x="1198" y="553"/>
                  </a:lnTo>
                  <a:lnTo>
                    <a:pt x="1189" y="559"/>
                  </a:lnTo>
                  <a:lnTo>
                    <a:pt x="1181" y="565"/>
                  </a:lnTo>
                  <a:lnTo>
                    <a:pt x="1171" y="571"/>
                  </a:lnTo>
                  <a:lnTo>
                    <a:pt x="1159" y="576"/>
                  </a:lnTo>
                  <a:lnTo>
                    <a:pt x="1147" y="581"/>
                  </a:lnTo>
                  <a:lnTo>
                    <a:pt x="1133" y="585"/>
                  </a:lnTo>
                  <a:lnTo>
                    <a:pt x="1117" y="588"/>
                  </a:lnTo>
                  <a:lnTo>
                    <a:pt x="1110" y="590"/>
                  </a:lnTo>
                  <a:lnTo>
                    <a:pt x="1102" y="590"/>
                  </a:lnTo>
                  <a:lnTo>
                    <a:pt x="1083" y="591"/>
                  </a:lnTo>
                  <a:lnTo>
                    <a:pt x="1069" y="591"/>
                  </a:lnTo>
                  <a:lnTo>
                    <a:pt x="1055" y="588"/>
                  </a:lnTo>
                  <a:lnTo>
                    <a:pt x="1042" y="586"/>
                  </a:lnTo>
                  <a:lnTo>
                    <a:pt x="1029" y="583"/>
                  </a:lnTo>
                  <a:lnTo>
                    <a:pt x="1016" y="579"/>
                  </a:lnTo>
                  <a:lnTo>
                    <a:pt x="1004" y="574"/>
                  </a:lnTo>
                  <a:lnTo>
                    <a:pt x="998" y="570"/>
                  </a:lnTo>
                  <a:lnTo>
                    <a:pt x="993" y="566"/>
                  </a:lnTo>
                  <a:lnTo>
                    <a:pt x="982" y="559"/>
                  </a:lnTo>
                  <a:lnTo>
                    <a:pt x="973" y="551"/>
                  </a:lnTo>
                  <a:lnTo>
                    <a:pt x="965" y="542"/>
                  </a:lnTo>
                  <a:lnTo>
                    <a:pt x="961" y="536"/>
                  </a:lnTo>
                  <a:lnTo>
                    <a:pt x="958" y="531"/>
                  </a:lnTo>
                  <a:lnTo>
                    <a:pt x="951" y="519"/>
                  </a:lnTo>
                  <a:lnTo>
                    <a:pt x="948" y="513"/>
                  </a:lnTo>
                  <a:lnTo>
                    <a:pt x="946" y="507"/>
                  </a:lnTo>
                  <a:lnTo>
                    <a:pt x="945" y="500"/>
                  </a:lnTo>
                  <a:lnTo>
                    <a:pt x="942" y="492"/>
                  </a:lnTo>
                  <a:lnTo>
                    <a:pt x="941" y="485"/>
                  </a:lnTo>
                  <a:lnTo>
                    <a:pt x="940" y="478"/>
                  </a:lnTo>
                  <a:lnTo>
                    <a:pt x="940" y="469"/>
                  </a:lnTo>
                  <a:lnTo>
                    <a:pt x="940" y="462"/>
                  </a:lnTo>
                  <a:lnTo>
                    <a:pt x="940" y="447"/>
                  </a:lnTo>
                  <a:lnTo>
                    <a:pt x="942" y="434"/>
                  </a:lnTo>
                  <a:lnTo>
                    <a:pt x="945" y="421"/>
                  </a:lnTo>
                  <a:lnTo>
                    <a:pt x="950" y="410"/>
                  </a:lnTo>
                  <a:lnTo>
                    <a:pt x="954" y="400"/>
                  </a:lnTo>
                  <a:lnTo>
                    <a:pt x="959" y="391"/>
                  </a:lnTo>
                  <a:lnTo>
                    <a:pt x="967" y="383"/>
                  </a:lnTo>
                  <a:lnTo>
                    <a:pt x="969" y="379"/>
                  </a:lnTo>
                  <a:lnTo>
                    <a:pt x="973" y="376"/>
                  </a:lnTo>
                  <a:lnTo>
                    <a:pt x="982" y="366"/>
                  </a:lnTo>
                  <a:lnTo>
                    <a:pt x="993" y="359"/>
                  </a:lnTo>
                  <a:lnTo>
                    <a:pt x="998" y="355"/>
                  </a:lnTo>
                  <a:lnTo>
                    <a:pt x="1004" y="353"/>
                  </a:lnTo>
                  <a:lnTo>
                    <a:pt x="1015" y="347"/>
                  </a:lnTo>
                  <a:lnTo>
                    <a:pt x="1026" y="343"/>
                  </a:lnTo>
                  <a:lnTo>
                    <a:pt x="1038" y="339"/>
                  </a:lnTo>
                  <a:lnTo>
                    <a:pt x="1049" y="336"/>
                  </a:lnTo>
                  <a:lnTo>
                    <a:pt x="1061" y="333"/>
                  </a:lnTo>
                  <a:lnTo>
                    <a:pt x="1072" y="332"/>
                  </a:lnTo>
                  <a:lnTo>
                    <a:pt x="1085" y="331"/>
                  </a:lnTo>
                  <a:lnTo>
                    <a:pt x="1094" y="329"/>
                  </a:lnTo>
                  <a:lnTo>
                    <a:pt x="1105" y="329"/>
                  </a:lnTo>
                  <a:lnTo>
                    <a:pt x="1138" y="329"/>
                  </a:lnTo>
                  <a:lnTo>
                    <a:pt x="1222" y="329"/>
                  </a:lnTo>
                  <a:lnTo>
                    <a:pt x="1222" y="314"/>
                  </a:lnTo>
                  <a:lnTo>
                    <a:pt x="1221" y="302"/>
                  </a:lnTo>
                  <a:lnTo>
                    <a:pt x="1220" y="289"/>
                  </a:lnTo>
                  <a:lnTo>
                    <a:pt x="1217" y="280"/>
                  </a:lnTo>
                  <a:lnTo>
                    <a:pt x="1213" y="272"/>
                  </a:lnTo>
                  <a:lnTo>
                    <a:pt x="1210" y="264"/>
                  </a:lnTo>
                  <a:lnTo>
                    <a:pt x="1204" y="257"/>
                  </a:lnTo>
                  <a:lnTo>
                    <a:pt x="1198" y="249"/>
                  </a:lnTo>
                  <a:lnTo>
                    <a:pt x="1190" y="244"/>
                  </a:lnTo>
                  <a:lnTo>
                    <a:pt x="1183" y="240"/>
                  </a:lnTo>
                  <a:lnTo>
                    <a:pt x="1175" y="235"/>
                  </a:lnTo>
                  <a:lnTo>
                    <a:pt x="1165" y="231"/>
                  </a:lnTo>
                  <a:lnTo>
                    <a:pt x="1160" y="230"/>
                  </a:lnTo>
                  <a:lnTo>
                    <a:pt x="1154" y="229"/>
                  </a:lnTo>
                  <a:lnTo>
                    <a:pt x="1143" y="226"/>
                  </a:lnTo>
                  <a:lnTo>
                    <a:pt x="1130" y="225"/>
                  </a:lnTo>
                  <a:lnTo>
                    <a:pt x="1117" y="225"/>
                  </a:lnTo>
                  <a:lnTo>
                    <a:pt x="1104" y="225"/>
                  </a:lnTo>
                  <a:lnTo>
                    <a:pt x="1092" y="226"/>
                  </a:lnTo>
                  <a:lnTo>
                    <a:pt x="1080" y="229"/>
                  </a:lnTo>
                  <a:lnTo>
                    <a:pt x="1069" y="232"/>
                  </a:lnTo>
                  <a:lnTo>
                    <a:pt x="1059" y="236"/>
                  </a:lnTo>
                  <a:lnTo>
                    <a:pt x="1051" y="240"/>
                  </a:lnTo>
                  <a:lnTo>
                    <a:pt x="1042" y="244"/>
                  </a:lnTo>
                  <a:lnTo>
                    <a:pt x="1034" y="249"/>
                  </a:lnTo>
                  <a:lnTo>
                    <a:pt x="1020" y="259"/>
                  </a:lnTo>
                  <a:lnTo>
                    <a:pt x="1010" y="269"/>
                  </a:lnTo>
                  <a:lnTo>
                    <a:pt x="1002" y="277"/>
                  </a:lnTo>
                  <a:lnTo>
                    <a:pt x="996" y="283"/>
                  </a:lnTo>
                  <a:lnTo>
                    <a:pt x="952" y="246"/>
                  </a:lnTo>
                  <a:lnTo>
                    <a:pt x="957" y="238"/>
                  </a:lnTo>
                  <a:lnTo>
                    <a:pt x="962" y="233"/>
                  </a:lnTo>
                  <a:lnTo>
                    <a:pt x="967" y="227"/>
                  </a:lnTo>
                  <a:lnTo>
                    <a:pt x="973" y="221"/>
                  </a:lnTo>
                  <a:lnTo>
                    <a:pt x="980" y="215"/>
                  </a:lnTo>
                  <a:lnTo>
                    <a:pt x="989" y="208"/>
                  </a:lnTo>
                  <a:lnTo>
                    <a:pt x="993" y="204"/>
                  </a:lnTo>
                  <a:lnTo>
                    <a:pt x="998" y="201"/>
                  </a:lnTo>
                  <a:lnTo>
                    <a:pt x="1009" y="193"/>
                  </a:lnTo>
                  <a:lnTo>
                    <a:pt x="1021" y="187"/>
                  </a:lnTo>
                  <a:lnTo>
                    <a:pt x="1035" y="181"/>
                  </a:lnTo>
                  <a:lnTo>
                    <a:pt x="1049" y="176"/>
                  </a:lnTo>
                  <a:lnTo>
                    <a:pt x="1065" y="172"/>
                  </a:lnTo>
                  <a:lnTo>
                    <a:pt x="1082" y="168"/>
                  </a:lnTo>
                  <a:lnTo>
                    <a:pt x="1092" y="167"/>
                  </a:lnTo>
                  <a:lnTo>
                    <a:pt x="1102" y="165"/>
                  </a:lnTo>
                  <a:lnTo>
                    <a:pt x="1122" y="164"/>
                  </a:lnTo>
                  <a:lnTo>
                    <a:pt x="1133" y="165"/>
                  </a:lnTo>
                  <a:lnTo>
                    <a:pt x="1143" y="165"/>
                  </a:lnTo>
                  <a:lnTo>
                    <a:pt x="1153" y="167"/>
                  </a:lnTo>
                  <a:lnTo>
                    <a:pt x="1162" y="168"/>
                  </a:lnTo>
                  <a:lnTo>
                    <a:pt x="1172" y="169"/>
                  </a:lnTo>
                  <a:lnTo>
                    <a:pt x="1181" y="172"/>
                  </a:lnTo>
                  <a:lnTo>
                    <a:pt x="1196" y="176"/>
                  </a:lnTo>
                  <a:lnTo>
                    <a:pt x="1205" y="180"/>
                  </a:lnTo>
                  <a:lnTo>
                    <a:pt x="1212" y="184"/>
                  </a:lnTo>
                  <a:lnTo>
                    <a:pt x="1226" y="191"/>
                  </a:lnTo>
                  <a:lnTo>
                    <a:pt x="1238" y="199"/>
                  </a:lnTo>
                  <a:lnTo>
                    <a:pt x="1244" y="204"/>
                  </a:lnTo>
                  <a:lnTo>
                    <a:pt x="1249" y="209"/>
                  </a:lnTo>
                  <a:lnTo>
                    <a:pt x="1256" y="216"/>
                  </a:lnTo>
                  <a:lnTo>
                    <a:pt x="1261" y="224"/>
                  </a:lnTo>
                  <a:lnTo>
                    <a:pt x="1267" y="232"/>
                  </a:lnTo>
                  <a:lnTo>
                    <a:pt x="1271" y="241"/>
                  </a:lnTo>
                  <a:lnTo>
                    <a:pt x="1275" y="248"/>
                  </a:lnTo>
                  <a:lnTo>
                    <a:pt x="1278" y="257"/>
                  </a:lnTo>
                  <a:lnTo>
                    <a:pt x="1282" y="266"/>
                  </a:lnTo>
                  <a:lnTo>
                    <a:pt x="1283" y="275"/>
                  </a:lnTo>
                  <a:lnTo>
                    <a:pt x="1285" y="285"/>
                  </a:lnTo>
                  <a:lnTo>
                    <a:pt x="1286" y="294"/>
                  </a:lnTo>
                  <a:lnTo>
                    <a:pt x="1288" y="304"/>
                  </a:lnTo>
                  <a:lnTo>
                    <a:pt x="1288" y="315"/>
                  </a:lnTo>
                  <a:lnTo>
                    <a:pt x="1289" y="337"/>
                  </a:lnTo>
                  <a:lnTo>
                    <a:pt x="1289" y="361"/>
                  </a:lnTo>
                  <a:lnTo>
                    <a:pt x="1289" y="581"/>
                  </a:lnTo>
                  <a:close/>
                  <a:moveTo>
                    <a:pt x="785" y="387"/>
                  </a:moveTo>
                  <a:lnTo>
                    <a:pt x="706" y="387"/>
                  </a:lnTo>
                  <a:lnTo>
                    <a:pt x="686" y="387"/>
                  </a:lnTo>
                  <a:lnTo>
                    <a:pt x="674" y="387"/>
                  </a:lnTo>
                  <a:lnTo>
                    <a:pt x="663" y="388"/>
                  </a:lnTo>
                  <a:lnTo>
                    <a:pt x="652" y="389"/>
                  </a:lnTo>
                  <a:lnTo>
                    <a:pt x="641" y="391"/>
                  </a:lnTo>
                  <a:lnTo>
                    <a:pt x="630" y="394"/>
                  </a:lnTo>
                  <a:lnTo>
                    <a:pt x="620" y="398"/>
                  </a:lnTo>
                  <a:lnTo>
                    <a:pt x="610" y="401"/>
                  </a:lnTo>
                  <a:lnTo>
                    <a:pt x="601" y="406"/>
                  </a:lnTo>
                  <a:lnTo>
                    <a:pt x="593" y="412"/>
                  </a:lnTo>
                  <a:lnTo>
                    <a:pt x="590" y="416"/>
                  </a:lnTo>
                  <a:lnTo>
                    <a:pt x="586" y="419"/>
                  </a:lnTo>
                  <a:lnTo>
                    <a:pt x="584" y="424"/>
                  </a:lnTo>
                  <a:lnTo>
                    <a:pt x="581" y="428"/>
                  </a:lnTo>
                  <a:lnTo>
                    <a:pt x="576" y="439"/>
                  </a:lnTo>
                  <a:lnTo>
                    <a:pt x="575" y="444"/>
                  </a:lnTo>
                  <a:lnTo>
                    <a:pt x="574" y="450"/>
                  </a:lnTo>
                  <a:lnTo>
                    <a:pt x="574" y="456"/>
                  </a:lnTo>
                  <a:lnTo>
                    <a:pt x="574" y="462"/>
                  </a:lnTo>
                  <a:lnTo>
                    <a:pt x="574" y="472"/>
                  </a:lnTo>
                  <a:lnTo>
                    <a:pt x="575" y="479"/>
                  </a:lnTo>
                  <a:lnTo>
                    <a:pt x="578" y="486"/>
                  </a:lnTo>
                  <a:lnTo>
                    <a:pt x="580" y="494"/>
                  </a:lnTo>
                  <a:lnTo>
                    <a:pt x="584" y="500"/>
                  </a:lnTo>
                  <a:lnTo>
                    <a:pt x="589" y="506"/>
                  </a:lnTo>
                  <a:lnTo>
                    <a:pt x="593" y="511"/>
                  </a:lnTo>
                  <a:lnTo>
                    <a:pt x="598" y="514"/>
                  </a:lnTo>
                  <a:lnTo>
                    <a:pt x="604" y="518"/>
                  </a:lnTo>
                  <a:lnTo>
                    <a:pt x="610" y="521"/>
                  </a:lnTo>
                  <a:lnTo>
                    <a:pt x="618" y="524"/>
                  </a:lnTo>
                  <a:lnTo>
                    <a:pt x="625" y="526"/>
                  </a:lnTo>
                  <a:lnTo>
                    <a:pt x="632" y="528"/>
                  </a:lnTo>
                  <a:lnTo>
                    <a:pt x="640" y="529"/>
                  </a:lnTo>
                  <a:lnTo>
                    <a:pt x="655" y="530"/>
                  </a:lnTo>
                  <a:lnTo>
                    <a:pt x="672" y="529"/>
                  </a:lnTo>
                  <a:lnTo>
                    <a:pt x="688" y="528"/>
                  </a:lnTo>
                  <a:lnTo>
                    <a:pt x="702" y="524"/>
                  </a:lnTo>
                  <a:lnTo>
                    <a:pt x="709" y="521"/>
                  </a:lnTo>
                  <a:lnTo>
                    <a:pt x="715" y="519"/>
                  </a:lnTo>
                  <a:lnTo>
                    <a:pt x="721" y="517"/>
                  </a:lnTo>
                  <a:lnTo>
                    <a:pt x="726" y="514"/>
                  </a:lnTo>
                  <a:lnTo>
                    <a:pt x="736" y="508"/>
                  </a:lnTo>
                  <a:lnTo>
                    <a:pt x="745" y="501"/>
                  </a:lnTo>
                  <a:lnTo>
                    <a:pt x="753" y="494"/>
                  </a:lnTo>
                  <a:lnTo>
                    <a:pt x="759" y="489"/>
                  </a:lnTo>
                  <a:lnTo>
                    <a:pt x="764" y="483"/>
                  </a:lnTo>
                  <a:lnTo>
                    <a:pt x="768" y="477"/>
                  </a:lnTo>
                  <a:lnTo>
                    <a:pt x="772" y="470"/>
                  </a:lnTo>
                  <a:lnTo>
                    <a:pt x="775" y="463"/>
                  </a:lnTo>
                  <a:lnTo>
                    <a:pt x="778" y="457"/>
                  </a:lnTo>
                  <a:lnTo>
                    <a:pt x="782" y="444"/>
                  </a:lnTo>
                  <a:lnTo>
                    <a:pt x="784" y="430"/>
                  </a:lnTo>
                  <a:lnTo>
                    <a:pt x="785" y="416"/>
                  </a:lnTo>
                  <a:lnTo>
                    <a:pt x="785" y="401"/>
                  </a:lnTo>
                  <a:lnTo>
                    <a:pt x="785" y="387"/>
                  </a:lnTo>
                  <a:close/>
                  <a:moveTo>
                    <a:pt x="852" y="581"/>
                  </a:moveTo>
                  <a:lnTo>
                    <a:pt x="789" y="581"/>
                  </a:lnTo>
                  <a:lnTo>
                    <a:pt x="788" y="524"/>
                  </a:lnTo>
                  <a:lnTo>
                    <a:pt x="784" y="529"/>
                  </a:lnTo>
                  <a:lnTo>
                    <a:pt x="778" y="537"/>
                  </a:lnTo>
                  <a:lnTo>
                    <a:pt x="773" y="542"/>
                  </a:lnTo>
                  <a:lnTo>
                    <a:pt x="767" y="548"/>
                  </a:lnTo>
                  <a:lnTo>
                    <a:pt x="761" y="553"/>
                  </a:lnTo>
                  <a:lnTo>
                    <a:pt x="753" y="559"/>
                  </a:lnTo>
                  <a:lnTo>
                    <a:pt x="744" y="565"/>
                  </a:lnTo>
                  <a:lnTo>
                    <a:pt x="734" y="571"/>
                  </a:lnTo>
                  <a:lnTo>
                    <a:pt x="722" y="576"/>
                  </a:lnTo>
                  <a:lnTo>
                    <a:pt x="710" y="581"/>
                  </a:lnTo>
                  <a:lnTo>
                    <a:pt x="697" y="585"/>
                  </a:lnTo>
                  <a:lnTo>
                    <a:pt x="681" y="588"/>
                  </a:lnTo>
                  <a:lnTo>
                    <a:pt x="674" y="590"/>
                  </a:lnTo>
                  <a:lnTo>
                    <a:pt x="665" y="590"/>
                  </a:lnTo>
                  <a:lnTo>
                    <a:pt x="647" y="591"/>
                  </a:lnTo>
                  <a:lnTo>
                    <a:pt x="632" y="591"/>
                  </a:lnTo>
                  <a:lnTo>
                    <a:pt x="619" y="588"/>
                  </a:lnTo>
                  <a:lnTo>
                    <a:pt x="606" y="586"/>
                  </a:lnTo>
                  <a:lnTo>
                    <a:pt x="592" y="583"/>
                  </a:lnTo>
                  <a:lnTo>
                    <a:pt x="580" y="579"/>
                  </a:lnTo>
                  <a:lnTo>
                    <a:pt x="568" y="574"/>
                  </a:lnTo>
                  <a:lnTo>
                    <a:pt x="562" y="570"/>
                  </a:lnTo>
                  <a:lnTo>
                    <a:pt x="557" y="566"/>
                  </a:lnTo>
                  <a:lnTo>
                    <a:pt x="546" y="559"/>
                  </a:lnTo>
                  <a:lnTo>
                    <a:pt x="536" y="551"/>
                  </a:lnTo>
                  <a:lnTo>
                    <a:pt x="529" y="542"/>
                  </a:lnTo>
                  <a:lnTo>
                    <a:pt x="524" y="536"/>
                  </a:lnTo>
                  <a:lnTo>
                    <a:pt x="520" y="531"/>
                  </a:lnTo>
                  <a:lnTo>
                    <a:pt x="514" y="519"/>
                  </a:lnTo>
                  <a:lnTo>
                    <a:pt x="512" y="513"/>
                  </a:lnTo>
                  <a:lnTo>
                    <a:pt x="510" y="507"/>
                  </a:lnTo>
                  <a:lnTo>
                    <a:pt x="508" y="500"/>
                  </a:lnTo>
                  <a:lnTo>
                    <a:pt x="506" y="492"/>
                  </a:lnTo>
                  <a:lnTo>
                    <a:pt x="505" y="485"/>
                  </a:lnTo>
                  <a:lnTo>
                    <a:pt x="503" y="478"/>
                  </a:lnTo>
                  <a:lnTo>
                    <a:pt x="503" y="469"/>
                  </a:lnTo>
                  <a:lnTo>
                    <a:pt x="503" y="462"/>
                  </a:lnTo>
                  <a:lnTo>
                    <a:pt x="503" y="447"/>
                  </a:lnTo>
                  <a:lnTo>
                    <a:pt x="506" y="434"/>
                  </a:lnTo>
                  <a:lnTo>
                    <a:pt x="508" y="421"/>
                  </a:lnTo>
                  <a:lnTo>
                    <a:pt x="513" y="410"/>
                  </a:lnTo>
                  <a:lnTo>
                    <a:pt x="518" y="400"/>
                  </a:lnTo>
                  <a:lnTo>
                    <a:pt x="523" y="391"/>
                  </a:lnTo>
                  <a:lnTo>
                    <a:pt x="530" y="383"/>
                  </a:lnTo>
                  <a:lnTo>
                    <a:pt x="533" y="379"/>
                  </a:lnTo>
                  <a:lnTo>
                    <a:pt x="536" y="376"/>
                  </a:lnTo>
                  <a:lnTo>
                    <a:pt x="546" y="366"/>
                  </a:lnTo>
                  <a:lnTo>
                    <a:pt x="557" y="359"/>
                  </a:lnTo>
                  <a:lnTo>
                    <a:pt x="562" y="355"/>
                  </a:lnTo>
                  <a:lnTo>
                    <a:pt x="568" y="353"/>
                  </a:lnTo>
                  <a:lnTo>
                    <a:pt x="579" y="347"/>
                  </a:lnTo>
                  <a:lnTo>
                    <a:pt x="590" y="343"/>
                  </a:lnTo>
                  <a:lnTo>
                    <a:pt x="602" y="339"/>
                  </a:lnTo>
                  <a:lnTo>
                    <a:pt x="613" y="336"/>
                  </a:lnTo>
                  <a:lnTo>
                    <a:pt x="625" y="333"/>
                  </a:lnTo>
                  <a:lnTo>
                    <a:pt x="636" y="332"/>
                  </a:lnTo>
                  <a:lnTo>
                    <a:pt x="648" y="331"/>
                  </a:lnTo>
                  <a:lnTo>
                    <a:pt x="658" y="329"/>
                  </a:lnTo>
                  <a:lnTo>
                    <a:pt x="669" y="329"/>
                  </a:lnTo>
                  <a:lnTo>
                    <a:pt x="702" y="329"/>
                  </a:lnTo>
                  <a:lnTo>
                    <a:pt x="785" y="329"/>
                  </a:lnTo>
                  <a:lnTo>
                    <a:pt x="785" y="314"/>
                  </a:lnTo>
                  <a:lnTo>
                    <a:pt x="784" y="302"/>
                  </a:lnTo>
                  <a:lnTo>
                    <a:pt x="783" y="289"/>
                  </a:lnTo>
                  <a:lnTo>
                    <a:pt x="781" y="280"/>
                  </a:lnTo>
                  <a:lnTo>
                    <a:pt x="777" y="272"/>
                  </a:lnTo>
                  <a:lnTo>
                    <a:pt x="773" y="264"/>
                  </a:lnTo>
                  <a:lnTo>
                    <a:pt x="767" y="257"/>
                  </a:lnTo>
                  <a:lnTo>
                    <a:pt x="761" y="249"/>
                  </a:lnTo>
                  <a:lnTo>
                    <a:pt x="754" y="244"/>
                  </a:lnTo>
                  <a:lnTo>
                    <a:pt x="747" y="240"/>
                  </a:lnTo>
                  <a:lnTo>
                    <a:pt x="738" y="235"/>
                  </a:lnTo>
                  <a:lnTo>
                    <a:pt x="728" y="231"/>
                  </a:lnTo>
                  <a:lnTo>
                    <a:pt x="723" y="230"/>
                  </a:lnTo>
                  <a:lnTo>
                    <a:pt x="717" y="229"/>
                  </a:lnTo>
                  <a:lnTo>
                    <a:pt x="706" y="226"/>
                  </a:lnTo>
                  <a:lnTo>
                    <a:pt x="693" y="225"/>
                  </a:lnTo>
                  <a:lnTo>
                    <a:pt x="681" y="225"/>
                  </a:lnTo>
                  <a:lnTo>
                    <a:pt x="668" y="225"/>
                  </a:lnTo>
                  <a:lnTo>
                    <a:pt x="655" y="226"/>
                  </a:lnTo>
                  <a:lnTo>
                    <a:pt x="643" y="229"/>
                  </a:lnTo>
                  <a:lnTo>
                    <a:pt x="632" y="232"/>
                  </a:lnTo>
                  <a:lnTo>
                    <a:pt x="623" y="236"/>
                  </a:lnTo>
                  <a:lnTo>
                    <a:pt x="614" y="240"/>
                  </a:lnTo>
                  <a:lnTo>
                    <a:pt x="606" y="244"/>
                  </a:lnTo>
                  <a:lnTo>
                    <a:pt x="597" y="249"/>
                  </a:lnTo>
                  <a:lnTo>
                    <a:pt x="584" y="259"/>
                  </a:lnTo>
                  <a:lnTo>
                    <a:pt x="574" y="269"/>
                  </a:lnTo>
                  <a:lnTo>
                    <a:pt x="565" y="277"/>
                  </a:lnTo>
                  <a:lnTo>
                    <a:pt x="559" y="283"/>
                  </a:lnTo>
                  <a:lnTo>
                    <a:pt x="516" y="246"/>
                  </a:lnTo>
                  <a:lnTo>
                    <a:pt x="520" y="238"/>
                  </a:lnTo>
                  <a:lnTo>
                    <a:pt x="525" y="233"/>
                  </a:lnTo>
                  <a:lnTo>
                    <a:pt x="530" y="227"/>
                  </a:lnTo>
                  <a:lnTo>
                    <a:pt x="536" y="221"/>
                  </a:lnTo>
                  <a:lnTo>
                    <a:pt x="544" y="215"/>
                  </a:lnTo>
                  <a:lnTo>
                    <a:pt x="552" y="208"/>
                  </a:lnTo>
                  <a:lnTo>
                    <a:pt x="557" y="204"/>
                  </a:lnTo>
                  <a:lnTo>
                    <a:pt x="562" y="201"/>
                  </a:lnTo>
                  <a:lnTo>
                    <a:pt x="573" y="193"/>
                  </a:lnTo>
                  <a:lnTo>
                    <a:pt x="585" y="187"/>
                  </a:lnTo>
                  <a:lnTo>
                    <a:pt x="598" y="181"/>
                  </a:lnTo>
                  <a:lnTo>
                    <a:pt x="613" y="176"/>
                  </a:lnTo>
                  <a:lnTo>
                    <a:pt x="629" y="172"/>
                  </a:lnTo>
                  <a:lnTo>
                    <a:pt x="646" y="168"/>
                  </a:lnTo>
                  <a:lnTo>
                    <a:pt x="655" y="167"/>
                  </a:lnTo>
                  <a:lnTo>
                    <a:pt x="665" y="165"/>
                  </a:lnTo>
                  <a:lnTo>
                    <a:pt x="686" y="164"/>
                  </a:lnTo>
                  <a:lnTo>
                    <a:pt x="697" y="165"/>
                  </a:lnTo>
                  <a:lnTo>
                    <a:pt x="706" y="165"/>
                  </a:lnTo>
                  <a:lnTo>
                    <a:pt x="716" y="167"/>
                  </a:lnTo>
                  <a:lnTo>
                    <a:pt x="726" y="168"/>
                  </a:lnTo>
                  <a:lnTo>
                    <a:pt x="736" y="169"/>
                  </a:lnTo>
                  <a:lnTo>
                    <a:pt x="744" y="172"/>
                  </a:lnTo>
                  <a:lnTo>
                    <a:pt x="760" y="176"/>
                  </a:lnTo>
                  <a:lnTo>
                    <a:pt x="768" y="180"/>
                  </a:lnTo>
                  <a:lnTo>
                    <a:pt x="776" y="184"/>
                  </a:lnTo>
                  <a:lnTo>
                    <a:pt x="789" y="191"/>
                  </a:lnTo>
                  <a:lnTo>
                    <a:pt x="801" y="199"/>
                  </a:lnTo>
                  <a:lnTo>
                    <a:pt x="804" y="202"/>
                  </a:lnTo>
                  <a:lnTo>
                    <a:pt x="807" y="204"/>
                  </a:lnTo>
                  <a:lnTo>
                    <a:pt x="812" y="209"/>
                  </a:lnTo>
                  <a:lnTo>
                    <a:pt x="820" y="216"/>
                  </a:lnTo>
                  <a:lnTo>
                    <a:pt x="824" y="224"/>
                  </a:lnTo>
                  <a:lnTo>
                    <a:pt x="830" y="232"/>
                  </a:lnTo>
                  <a:lnTo>
                    <a:pt x="834" y="241"/>
                  </a:lnTo>
                  <a:lnTo>
                    <a:pt x="839" y="248"/>
                  </a:lnTo>
                  <a:lnTo>
                    <a:pt x="841" y="257"/>
                  </a:lnTo>
                  <a:lnTo>
                    <a:pt x="845" y="266"/>
                  </a:lnTo>
                  <a:lnTo>
                    <a:pt x="846" y="275"/>
                  </a:lnTo>
                  <a:lnTo>
                    <a:pt x="849" y="285"/>
                  </a:lnTo>
                  <a:lnTo>
                    <a:pt x="850" y="294"/>
                  </a:lnTo>
                  <a:lnTo>
                    <a:pt x="851" y="304"/>
                  </a:lnTo>
                  <a:lnTo>
                    <a:pt x="851" y="315"/>
                  </a:lnTo>
                  <a:lnTo>
                    <a:pt x="852" y="337"/>
                  </a:lnTo>
                  <a:lnTo>
                    <a:pt x="852" y="361"/>
                  </a:lnTo>
                  <a:lnTo>
                    <a:pt x="852" y="581"/>
                  </a:lnTo>
                  <a:close/>
                  <a:moveTo>
                    <a:pt x="542" y="0"/>
                  </a:moveTo>
                  <a:lnTo>
                    <a:pt x="310" y="581"/>
                  </a:lnTo>
                  <a:lnTo>
                    <a:pt x="232" y="581"/>
                  </a:lnTo>
                  <a:lnTo>
                    <a:pt x="0" y="0"/>
                  </a:lnTo>
                  <a:lnTo>
                    <a:pt x="79" y="0"/>
                  </a:lnTo>
                  <a:lnTo>
                    <a:pt x="272" y="496"/>
                  </a:lnTo>
                  <a:lnTo>
                    <a:pt x="467" y="0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55" name="(c)" hidden="1"/>
          <p:cNvSpPr txBox="1"/>
          <p:nvPr userDrawn="1"/>
        </p:nvSpPr>
        <p:spPr>
          <a:xfrm>
            <a:off x="11893543" y="6891795"/>
            <a:ext cx="291747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Vaasan yliopisto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6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88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7" r:id="rId3"/>
    <p:sldLayoutId id="2147483678" r:id="rId4"/>
    <p:sldLayoutId id="2147483676" r:id="rId5"/>
    <p:sldLayoutId id="2147483650" r:id="rId6"/>
    <p:sldLayoutId id="2147483651" r:id="rId7"/>
    <p:sldLayoutId id="2147483652" r:id="rId8"/>
    <p:sldLayoutId id="2147483675" r:id="rId9"/>
    <p:sldLayoutId id="2147483653" r:id="rId10"/>
    <p:sldLayoutId id="2147483667" r:id="rId11"/>
    <p:sldLayoutId id="2147483657" r:id="rId12"/>
    <p:sldLayoutId id="2147483668" r:id="rId13"/>
    <p:sldLayoutId id="2147483669" r:id="rId14"/>
    <p:sldLayoutId id="2147483666" r:id="rId15"/>
    <p:sldLayoutId id="2147483670" r:id="rId16"/>
    <p:sldLayoutId id="2147483672" r:id="rId17"/>
    <p:sldLayoutId id="2147483671" r:id="rId18"/>
    <p:sldLayoutId id="2147483654" r:id="rId19"/>
    <p:sldLayoutId id="2147483655" r:id="rId20"/>
    <p:sldLayoutId id="2147483663" r:id="rId21"/>
    <p:sldLayoutId id="2147483656" r:id="rId22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71463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85838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3025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01800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058988" indent="-261938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417763" indent="-26352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782888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140075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Wingdings 3" panose="05040102010807070707" pitchFamily="18" charset="2"/>
        <a:buChar char="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71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orient="horz" pos="3793" userDrawn="1">
          <p15:clr>
            <a:srgbClr val="F26B43"/>
          </p15:clr>
        </p15:guide>
        <p15:guide id="4" pos="72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Finnish teachers’ readiness to teach 21</a:t>
            </a:r>
            <a:r>
              <a:rPr lang="en-US" sz="3600" baseline="30000" dirty="0"/>
              <a:t>st</a:t>
            </a:r>
            <a:r>
              <a:rPr lang="en-US" sz="3600" dirty="0"/>
              <a:t> century competencies and financial literacy: </a:t>
            </a:r>
            <a:r>
              <a:rPr lang="fi-FI" sz="3600" dirty="0"/>
              <a:t/>
            </a:r>
            <a:br>
              <a:rPr lang="fi-FI" sz="3600" dirty="0"/>
            </a:br>
            <a:r>
              <a:rPr lang="en-US" sz="3600" dirty="0"/>
              <a:t>Expectancies, values, and actual skills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Panu Kalmi, </a:t>
            </a:r>
            <a:r>
              <a:rPr lang="fi-FI" i="1" dirty="0" smtClean="0"/>
              <a:t>University of Vaasa</a:t>
            </a:r>
          </a:p>
          <a:p>
            <a:r>
              <a:rPr lang="fi-FI" dirty="0" err="1" smtClean="0"/>
              <a:t>With</a:t>
            </a:r>
            <a:r>
              <a:rPr lang="fi-FI" dirty="0" smtClean="0"/>
              <a:t> Mette Ranta, Milla Kruskopf, Kirsti Lonka, </a:t>
            </a:r>
            <a:r>
              <a:rPr lang="fi-FI" i="1" dirty="0" smtClean="0"/>
              <a:t>University of Helsinki</a:t>
            </a:r>
          </a:p>
          <a:p>
            <a:r>
              <a:rPr lang="fi-FI" dirty="0" smtClean="0"/>
              <a:t>and Marilla Kortesalmi, </a:t>
            </a:r>
            <a:r>
              <a:rPr lang="fi-FI" i="1" dirty="0" smtClean="0"/>
              <a:t>Laurea University of </a:t>
            </a:r>
            <a:r>
              <a:rPr lang="fi-FI" i="1" dirty="0" err="1" smtClean="0"/>
              <a:t>Applied</a:t>
            </a:r>
            <a:r>
              <a:rPr lang="fi-FI" i="1" dirty="0" smtClean="0"/>
              <a:t> Sciences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0FD3-0041-42F2-A694-FB14C470685C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9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accent6">
                    <a:lumMod val="50000"/>
                    <a:lumOff val="50000"/>
                  </a:schemeClr>
                </a:solidFill>
              </a:rPr>
              <a:t>Results</a:t>
            </a:r>
            <a:r>
              <a:rPr lang="fi-FI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: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teaching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efficacy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and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financial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literacy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err="1" smtClean="0"/>
              <a:t>Teaching</a:t>
            </a:r>
            <a:r>
              <a:rPr lang="fi-FI" b="1" dirty="0"/>
              <a:t> </a:t>
            </a:r>
            <a:r>
              <a:rPr lang="fi-FI" b="1" dirty="0" err="1" smtClean="0"/>
              <a:t>efficacy</a:t>
            </a:r>
            <a:r>
              <a:rPr lang="fi-FI" b="1" dirty="0" smtClean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entrepreneurship</a:t>
            </a:r>
            <a:r>
              <a:rPr lang="fi-FI" dirty="0" smtClean="0"/>
              <a:t>, </a:t>
            </a:r>
            <a:r>
              <a:rPr lang="fi-FI" dirty="0" err="1" smtClean="0"/>
              <a:t>consumers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): ANOVA and regression</a:t>
            </a:r>
          </a:p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big</a:t>
            </a:r>
            <a:r>
              <a:rPr lang="fi-FI" dirty="0" smtClean="0"/>
              <a:t> </a:t>
            </a:r>
            <a:r>
              <a:rPr lang="fi-FI" dirty="0" err="1" smtClean="0"/>
              <a:t>differences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in-</a:t>
            </a:r>
            <a:r>
              <a:rPr lang="fi-FI" dirty="0" err="1" smtClean="0"/>
              <a:t>service</a:t>
            </a:r>
            <a:r>
              <a:rPr lang="fi-FI" dirty="0" smtClean="0"/>
              <a:t> and </a:t>
            </a:r>
            <a:r>
              <a:rPr lang="fi-FI" dirty="0" err="1" smtClean="0"/>
              <a:t>pre-service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(</a:t>
            </a:r>
            <a:r>
              <a:rPr lang="fi-FI" dirty="0" err="1" smtClean="0"/>
              <a:t>students</a:t>
            </a:r>
            <a:r>
              <a:rPr lang="fi-FI" dirty="0" smtClean="0"/>
              <a:t>) and </a:t>
            </a:r>
            <a:r>
              <a:rPr lang="fi-FI" dirty="0" err="1" smtClean="0"/>
              <a:t>age</a:t>
            </a:r>
            <a:r>
              <a:rPr lang="fi-FI" dirty="0" smtClean="0"/>
              <a:t> (</a:t>
            </a:r>
            <a:r>
              <a:rPr lang="fi-FI" dirty="0" err="1" smtClean="0"/>
              <a:t>probably</a:t>
            </a:r>
            <a:r>
              <a:rPr lang="fi-FI" dirty="0" smtClean="0"/>
              <a:t> </a:t>
            </a:r>
            <a:r>
              <a:rPr lang="fi-FI" dirty="0" err="1" smtClean="0"/>
              <a:t>reflecting</a:t>
            </a:r>
            <a:r>
              <a:rPr lang="fi-FI" dirty="0" smtClean="0"/>
              <a:t> </a:t>
            </a:r>
            <a:r>
              <a:rPr lang="fi-FI" dirty="0" err="1" smtClean="0"/>
              <a:t>experience</a:t>
            </a:r>
            <a:r>
              <a:rPr lang="fi-FI" dirty="0" smtClean="0"/>
              <a:t>),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much</a:t>
            </a:r>
            <a:r>
              <a:rPr lang="fi-FI" dirty="0" smtClean="0"/>
              <a:t> </a:t>
            </a:r>
            <a:r>
              <a:rPr lang="fi-FI" dirty="0" err="1" smtClean="0"/>
              <a:t>according</a:t>
            </a:r>
            <a:r>
              <a:rPr lang="fi-FI" dirty="0" smtClean="0"/>
              <a:t> to </a:t>
            </a:r>
            <a:r>
              <a:rPr lang="fi-FI" dirty="0" err="1" smtClean="0"/>
              <a:t>gender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teach</a:t>
            </a:r>
            <a:endParaRPr lang="fi-FI" dirty="0" smtClean="0"/>
          </a:p>
          <a:p>
            <a:r>
              <a:rPr lang="fi-FI" b="1" dirty="0" err="1" smtClean="0"/>
              <a:t>Subjective</a:t>
            </a:r>
            <a:r>
              <a:rPr lang="fi-FI" b="1" dirty="0" smtClean="0"/>
              <a:t> </a:t>
            </a:r>
            <a:r>
              <a:rPr lang="fi-FI" b="1" dirty="0" err="1" smtClean="0"/>
              <a:t>financial</a:t>
            </a:r>
            <a:r>
              <a:rPr lang="fi-FI" b="1" dirty="0" smtClean="0"/>
              <a:t> </a:t>
            </a:r>
            <a:r>
              <a:rPr lang="fi-FI" b="1" dirty="0" err="1" smtClean="0"/>
              <a:t>literacy</a:t>
            </a:r>
            <a:r>
              <a:rPr lang="fi-FI" b="1" dirty="0" smtClean="0"/>
              <a:t>: </a:t>
            </a:r>
            <a:r>
              <a:rPr lang="fi-FI" dirty="0" err="1" smtClean="0"/>
              <a:t>strong</a:t>
            </a:r>
            <a:r>
              <a:rPr lang="fi-FI" dirty="0" smtClean="0"/>
              <a:t> </a:t>
            </a:r>
            <a:r>
              <a:rPr lang="fi-FI" dirty="0" err="1" smtClean="0"/>
              <a:t>relationship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age</a:t>
            </a:r>
            <a:r>
              <a:rPr lang="fi-FI" dirty="0" smtClean="0"/>
              <a:t> </a:t>
            </a:r>
            <a:r>
              <a:rPr lang="fi-FI" dirty="0" err="1" smtClean="0"/>
              <a:t>again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between</a:t>
            </a:r>
            <a:r>
              <a:rPr lang="fi-FI" dirty="0" smtClean="0"/>
              <a:t> in-</a:t>
            </a:r>
            <a:r>
              <a:rPr lang="fi-FI" dirty="0" err="1" smtClean="0"/>
              <a:t>service</a:t>
            </a:r>
            <a:r>
              <a:rPr lang="fi-FI" dirty="0" smtClean="0"/>
              <a:t> and </a:t>
            </a:r>
            <a:r>
              <a:rPr lang="fi-FI" dirty="0" err="1" smtClean="0"/>
              <a:t>pre-service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,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relationship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subject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economics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stronger</a:t>
            </a:r>
            <a:r>
              <a:rPr lang="fi-FI" dirty="0" smtClean="0"/>
              <a:t>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)</a:t>
            </a:r>
            <a:endParaRPr lang="fi-FI" b="1" dirty="0" smtClean="0"/>
          </a:p>
          <a:p>
            <a:r>
              <a:rPr lang="fi-FI" b="1" dirty="0" err="1" smtClean="0"/>
              <a:t>Objective</a:t>
            </a:r>
            <a:r>
              <a:rPr lang="fi-FI" b="1" dirty="0" smtClean="0"/>
              <a:t> </a:t>
            </a:r>
            <a:r>
              <a:rPr lang="fi-FI" b="1" dirty="0" err="1" smtClean="0"/>
              <a:t>financial</a:t>
            </a:r>
            <a:r>
              <a:rPr lang="fi-FI" b="1" dirty="0" smtClean="0"/>
              <a:t> </a:t>
            </a:r>
            <a:r>
              <a:rPr lang="fi-FI" b="1" dirty="0" err="1" smtClean="0"/>
              <a:t>literacy</a:t>
            </a:r>
            <a:r>
              <a:rPr lang="fi-FI" b="1" dirty="0" smtClean="0"/>
              <a:t>: </a:t>
            </a:r>
            <a:r>
              <a:rPr lang="fi-FI" dirty="0" err="1" smtClean="0"/>
              <a:t>again</a:t>
            </a:r>
            <a:r>
              <a:rPr lang="fi-FI" dirty="0" smtClean="0"/>
              <a:t>, </a:t>
            </a:r>
            <a:r>
              <a:rPr lang="fi-FI" dirty="0" err="1" smtClean="0"/>
              <a:t>age</a:t>
            </a:r>
            <a:r>
              <a:rPr lang="fi-FI" dirty="0" smtClean="0"/>
              <a:t> and in-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positively</a:t>
            </a:r>
            <a:r>
              <a:rPr lang="fi-FI" dirty="0" smtClean="0"/>
              <a:t> </a:t>
            </a:r>
            <a:r>
              <a:rPr lang="fi-FI" dirty="0" err="1" smtClean="0"/>
              <a:t>related</a:t>
            </a:r>
            <a:r>
              <a:rPr lang="fi-FI" dirty="0" smtClean="0"/>
              <a:t> to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, as </a:t>
            </a:r>
            <a:r>
              <a:rPr lang="fi-FI" dirty="0" err="1" smtClean="0"/>
              <a:t>well</a:t>
            </a:r>
            <a:r>
              <a:rPr lang="fi-FI" dirty="0" smtClean="0"/>
              <a:t> as </a:t>
            </a:r>
            <a:r>
              <a:rPr lang="fi-FI" dirty="0" err="1" smtClean="0"/>
              <a:t>subject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;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differences</a:t>
            </a:r>
            <a:r>
              <a:rPr lang="fi-FI" dirty="0" smtClean="0"/>
              <a:t> in </a:t>
            </a:r>
            <a:r>
              <a:rPr lang="fi-FI" dirty="0" err="1" smtClean="0"/>
              <a:t>gender</a:t>
            </a:r>
            <a:r>
              <a:rPr lang="fi-FI" dirty="0" smtClean="0"/>
              <a:t> (</a:t>
            </a:r>
            <a:r>
              <a:rPr lang="fi-FI" dirty="0" err="1" smtClean="0"/>
              <a:t>males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FL, </a:t>
            </a:r>
            <a:r>
              <a:rPr lang="fi-FI" dirty="0" err="1" smtClean="0"/>
              <a:t>does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survive</a:t>
            </a:r>
            <a:r>
              <a:rPr lang="fi-FI" dirty="0" smtClean="0"/>
              <a:t> regression </a:t>
            </a:r>
            <a:r>
              <a:rPr lang="fi-FI" dirty="0" err="1" smtClean="0"/>
              <a:t>analysis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Subjective</a:t>
            </a:r>
            <a:r>
              <a:rPr lang="fi-FI" dirty="0" smtClean="0"/>
              <a:t>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 is </a:t>
            </a:r>
            <a:r>
              <a:rPr lang="fi-FI" dirty="0" err="1" smtClean="0"/>
              <a:t>also</a:t>
            </a:r>
            <a:r>
              <a:rPr lang="fi-FI" dirty="0" smtClean="0"/>
              <a:t> a </a:t>
            </a:r>
            <a:r>
              <a:rPr lang="fi-FI" dirty="0" err="1" smtClean="0"/>
              <a:t>strong</a:t>
            </a:r>
            <a:r>
              <a:rPr lang="fi-FI" dirty="0" smtClean="0"/>
              <a:t> </a:t>
            </a:r>
            <a:r>
              <a:rPr lang="fi-FI" dirty="0" err="1" smtClean="0"/>
              <a:t>predictor</a:t>
            </a:r>
            <a:r>
              <a:rPr lang="fi-FI" dirty="0" smtClean="0"/>
              <a:t> of </a:t>
            </a:r>
            <a:r>
              <a:rPr lang="fi-FI" dirty="0" err="1" smtClean="0"/>
              <a:t>objective</a:t>
            </a:r>
            <a:r>
              <a:rPr lang="fi-FI" dirty="0" smtClean="0"/>
              <a:t>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93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Conclusions</a:t>
            </a:r>
            <a:endParaRPr lang="fi-FI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teacher-students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interested</a:t>
            </a:r>
            <a:r>
              <a:rPr lang="fi-FI" dirty="0" smtClean="0"/>
              <a:t> in </a:t>
            </a:r>
            <a:r>
              <a:rPr lang="fi-FI" dirty="0" err="1" smtClean="0"/>
              <a:t>broad-based</a:t>
            </a:r>
            <a:r>
              <a:rPr lang="fi-FI" dirty="0" smtClean="0"/>
              <a:t> </a:t>
            </a:r>
            <a:r>
              <a:rPr lang="fi-FI" dirty="0" err="1" smtClean="0"/>
              <a:t>curricular</a:t>
            </a:r>
            <a:r>
              <a:rPr lang="fi-FI" dirty="0" smtClean="0"/>
              <a:t> </a:t>
            </a:r>
            <a:r>
              <a:rPr lang="fi-FI" dirty="0" err="1" smtClean="0"/>
              <a:t>objectives</a:t>
            </a:r>
            <a:r>
              <a:rPr lang="fi-FI" dirty="0" smtClean="0"/>
              <a:t>; </a:t>
            </a:r>
            <a:r>
              <a:rPr lang="fi-FI" dirty="0" err="1" smtClean="0"/>
              <a:t>however</a:t>
            </a:r>
            <a:r>
              <a:rPr lang="fi-FI" dirty="0" smtClean="0"/>
              <a:t>, in </a:t>
            </a:r>
            <a:r>
              <a:rPr lang="fi-FI" dirty="0" err="1" smtClean="0"/>
              <a:t>matters</a:t>
            </a:r>
            <a:r>
              <a:rPr lang="fi-FI" dirty="0" smtClean="0"/>
              <a:t> </a:t>
            </a:r>
            <a:r>
              <a:rPr lang="fi-FI" dirty="0" err="1" smtClean="0"/>
              <a:t>related</a:t>
            </a:r>
            <a:r>
              <a:rPr lang="fi-FI" dirty="0" smtClean="0"/>
              <a:t> to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subjects</a:t>
            </a:r>
            <a:r>
              <a:rPr lang="fi-FI" dirty="0" smtClean="0"/>
              <a:t> </a:t>
            </a:r>
            <a:r>
              <a:rPr lang="fi-FI" dirty="0" err="1" smtClean="0"/>
              <a:t>such</a:t>
            </a:r>
            <a:r>
              <a:rPr lang="fi-FI" dirty="0" smtClean="0"/>
              <a:t> as </a:t>
            </a:r>
            <a:r>
              <a:rPr lang="fi-FI" dirty="0" err="1" smtClean="0"/>
              <a:t>entrepreneurship</a:t>
            </a:r>
            <a:r>
              <a:rPr lang="fi-FI" dirty="0" smtClean="0"/>
              <a:t> and </a:t>
            </a:r>
            <a:r>
              <a:rPr lang="fi-FI" dirty="0" err="1" smtClean="0"/>
              <a:t>collaborating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companies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endParaRPr lang="fi-FI" dirty="0" smtClean="0"/>
          </a:p>
          <a:p>
            <a:r>
              <a:rPr lang="fi-FI" dirty="0" smtClean="0"/>
              <a:t>Financial </a:t>
            </a:r>
            <a:r>
              <a:rPr lang="fi-FI" dirty="0" err="1" smtClean="0"/>
              <a:t>literacy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build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</a:t>
            </a:r>
            <a:r>
              <a:rPr lang="fi-FI" dirty="0" err="1" smtClean="0"/>
              <a:t>time</a:t>
            </a:r>
            <a:r>
              <a:rPr lang="fi-FI" dirty="0" smtClean="0"/>
              <a:t>;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might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for </a:t>
            </a:r>
            <a:r>
              <a:rPr lang="fi-FI" dirty="0" err="1" smtClean="0"/>
              <a:t>targeted</a:t>
            </a:r>
            <a:r>
              <a:rPr lang="fi-FI" dirty="0" smtClean="0"/>
              <a:t> </a:t>
            </a:r>
            <a:r>
              <a:rPr lang="fi-FI" dirty="0" err="1" smtClean="0"/>
              <a:t>interventions</a:t>
            </a:r>
            <a:r>
              <a:rPr lang="fi-FI" dirty="0" smtClean="0"/>
              <a:t> for </a:t>
            </a:r>
            <a:r>
              <a:rPr lang="fi-FI" dirty="0" err="1" smtClean="0"/>
              <a:t>younger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Matthew </a:t>
            </a:r>
            <a:r>
              <a:rPr lang="fi-FI" dirty="0" err="1" smtClean="0"/>
              <a:t>effect</a:t>
            </a:r>
            <a:r>
              <a:rPr lang="fi-FI" dirty="0" smtClean="0"/>
              <a:t>: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most</a:t>
            </a:r>
            <a:r>
              <a:rPr lang="fi-FI" dirty="0" smtClean="0"/>
              <a:t> </a:t>
            </a:r>
            <a:r>
              <a:rPr lang="fi-FI" dirty="0" err="1" smtClean="0"/>
              <a:t>financially</a:t>
            </a:r>
            <a:r>
              <a:rPr lang="fi-FI" dirty="0" smtClean="0"/>
              <a:t> </a:t>
            </a:r>
            <a:r>
              <a:rPr lang="fi-FI" dirty="0" err="1" smtClean="0"/>
              <a:t>literate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ones</a:t>
            </a:r>
            <a:r>
              <a:rPr lang="fi-FI" dirty="0" smtClean="0"/>
              <a:t> </a:t>
            </a:r>
            <a:r>
              <a:rPr lang="fi-FI" dirty="0" err="1" smtClean="0"/>
              <a:t>most</a:t>
            </a:r>
            <a:r>
              <a:rPr lang="fi-FI" dirty="0" smtClean="0"/>
              <a:t> </a:t>
            </a:r>
            <a:r>
              <a:rPr lang="fi-FI" dirty="0" err="1" smtClean="0"/>
              <a:t>likely</a:t>
            </a:r>
            <a:r>
              <a:rPr lang="fi-FI" dirty="0" smtClean="0"/>
              <a:t> to </a:t>
            </a:r>
            <a:r>
              <a:rPr lang="fi-FI" dirty="0" err="1" smtClean="0"/>
              <a:t>attend</a:t>
            </a:r>
            <a:r>
              <a:rPr lang="fi-FI" dirty="0" smtClean="0"/>
              <a:t> 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</a:t>
            </a:r>
            <a:r>
              <a:rPr lang="fi-FI" dirty="0" err="1" smtClean="0"/>
              <a:t>programs</a:t>
            </a:r>
            <a:r>
              <a:rPr lang="fi-FI" dirty="0" smtClean="0"/>
              <a:t>. How to </a:t>
            </a:r>
            <a:r>
              <a:rPr lang="fi-FI" dirty="0" err="1" smtClean="0"/>
              <a:t>attract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those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most</a:t>
            </a:r>
            <a:r>
              <a:rPr lang="fi-FI" dirty="0" smtClean="0"/>
              <a:t> in </a:t>
            </a:r>
            <a:r>
              <a:rPr lang="fi-FI" dirty="0" err="1" smtClean="0"/>
              <a:t>need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890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Oecd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</a:t>
            </a:r>
            <a:r>
              <a:rPr lang="fi-FI" baseline="30000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compass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/>
              <a:t>Skills</a:t>
            </a:r>
            <a:r>
              <a:rPr lang="fi-FI" dirty="0"/>
              <a:t> and </a:t>
            </a:r>
            <a:r>
              <a:rPr lang="fi-FI" dirty="0" err="1"/>
              <a:t>competencies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today’s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adopt</a:t>
            </a:r>
            <a:r>
              <a:rPr lang="fi-FI" dirty="0"/>
              <a:t> an </a:t>
            </a:r>
            <a:r>
              <a:rPr lang="fi-FI" dirty="0" err="1"/>
              <a:t>entrepreneurial</a:t>
            </a:r>
            <a:r>
              <a:rPr lang="fi-FI" dirty="0"/>
              <a:t> </a:t>
            </a:r>
            <a:r>
              <a:rPr lang="fi-FI" dirty="0" err="1"/>
              <a:t>attitude</a:t>
            </a:r>
            <a:r>
              <a:rPr lang="fi-FI" dirty="0"/>
              <a:t> to </a:t>
            </a:r>
            <a:r>
              <a:rPr lang="fi-FI" dirty="0" err="1"/>
              <a:t>develop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informal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socioemotional</a:t>
            </a:r>
            <a:r>
              <a:rPr lang="fi-FI" dirty="0"/>
              <a:t> </a:t>
            </a:r>
            <a:r>
              <a:rPr lang="fi-FI" dirty="0" err="1"/>
              <a:t>skills</a:t>
            </a:r>
            <a:endParaRPr lang="fi-FI" dirty="0"/>
          </a:p>
          <a:p>
            <a:r>
              <a:rPr lang="en-US" dirty="0"/>
              <a:t>Competencies include problem solving, managing everyday life, collaboration and communication, and cultural and ethical awareness (</a:t>
            </a:r>
            <a:r>
              <a:rPr lang="en-US" dirty="0" err="1"/>
              <a:t>Prensky</a:t>
            </a:r>
            <a:r>
              <a:rPr lang="en-US" dirty="0"/>
              <a:t>, 2001) </a:t>
            </a:r>
          </a:p>
          <a:p>
            <a:endParaRPr lang="fi-FI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96" y="1700213"/>
            <a:ext cx="4951345" cy="4321175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123E-0082-4C41-9E9E-1DC37975E6B0}" type="datetime1">
              <a:rPr lang="fi-FI" smtClean="0"/>
              <a:t>6.10.2021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5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The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Finnish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21st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century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skills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in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the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national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curriculum</a:t>
            </a:r>
            <a:endParaRPr lang="fi-FI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49" y="1700213"/>
            <a:ext cx="5751722" cy="432117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63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i-FI" dirty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competencies</a:t>
            </a:r>
            <a:r>
              <a:rPr lang="fi-FI" dirty="0"/>
              <a:t> </a:t>
            </a:r>
            <a:r>
              <a:rPr lang="fi-FI" dirty="0" err="1"/>
              <a:t>stressed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in </a:t>
            </a:r>
            <a:r>
              <a:rPr lang="fi-FI" dirty="0" err="1"/>
              <a:t>financial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</a:t>
            </a:r>
          </a:p>
          <a:p>
            <a:r>
              <a:rPr lang="fi-FI" dirty="0" err="1"/>
              <a:t>Complex</a:t>
            </a:r>
            <a:r>
              <a:rPr lang="fi-FI" dirty="0"/>
              <a:t> and </a:t>
            </a:r>
            <a:r>
              <a:rPr lang="fi-FI" dirty="0" err="1"/>
              <a:t>digitalized</a:t>
            </a:r>
            <a:r>
              <a:rPr lang="fi-FI" dirty="0"/>
              <a:t> </a:t>
            </a:r>
            <a:r>
              <a:rPr lang="fi-FI" dirty="0" err="1"/>
              <a:t>financial</a:t>
            </a:r>
            <a:r>
              <a:rPr lang="fi-FI" dirty="0"/>
              <a:t> </a:t>
            </a:r>
            <a:r>
              <a:rPr lang="fi-FI" dirty="0" err="1" smtClean="0"/>
              <a:t>landscape</a:t>
            </a:r>
            <a:endParaRPr lang="fi-FI" dirty="0"/>
          </a:p>
          <a:p>
            <a:pPr marL="0" indent="0">
              <a:buNone/>
            </a:pPr>
            <a:r>
              <a:rPr lang="en-US" dirty="0" smtClean="0"/>
              <a:t>Teachers </a:t>
            </a:r>
            <a:r>
              <a:rPr lang="en-US" dirty="0"/>
              <a:t>show great uncertainty in financial knowledge and identify themselves as having a low level of financial literacy overall (Blue et al., 2014; Lee, 2010)</a:t>
            </a:r>
            <a:endParaRPr lang="fi-FI" dirty="0"/>
          </a:p>
          <a:p>
            <a:r>
              <a:rPr lang="en-US" dirty="0"/>
              <a:t>In line with Eccles’ et al. (1983) Expectancy-Value Theory, despite teachers’ perceived </a:t>
            </a:r>
            <a:r>
              <a:rPr lang="en-US" i="1" dirty="0"/>
              <a:t>interest</a:t>
            </a:r>
            <a:r>
              <a:rPr lang="en-US" dirty="0"/>
              <a:t> or their given </a:t>
            </a:r>
            <a:r>
              <a:rPr lang="en-US" i="1" dirty="0"/>
              <a:t>importance</a:t>
            </a:r>
            <a:r>
              <a:rPr lang="en-US" dirty="0"/>
              <a:t> in a subject, they may lack the </a:t>
            </a:r>
            <a:r>
              <a:rPr lang="en-US" i="1" dirty="0"/>
              <a:t>perceived competence </a:t>
            </a:r>
            <a:r>
              <a:rPr lang="en-US" dirty="0"/>
              <a:t>(Burcher et al., 2021; Feather, 1995) in teaching these skills, as well as a lack in actual content </a:t>
            </a:r>
            <a:r>
              <a:rPr lang="en-US" i="1" dirty="0"/>
              <a:t>knowledge</a:t>
            </a:r>
            <a:r>
              <a:rPr lang="en-US" dirty="0"/>
              <a:t>. </a:t>
            </a:r>
          </a:p>
          <a:p>
            <a:r>
              <a:rPr lang="fi-FI" dirty="0" err="1"/>
              <a:t>Overall</a:t>
            </a:r>
            <a:r>
              <a:rPr lang="fi-FI" dirty="0"/>
              <a:t>, a </a:t>
            </a:r>
            <a:r>
              <a:rPr lang="fi-FI" dirty="0" err="1"/>
              <a:t>lack</a:t>
            </a:r>
            <a:r>
              <a:rPr lang="fi-FI" dirty="0"/>
              <a:t> of </a:t>
            </a:r>
            <a:r>
              <a:rPr lang="fi-FI" dirty="0" err="1"/>
              <a:t>research</a:t>
            </a:r>
            <a:r>
              <a:rPr lang="fi-FI" dirty="0"/>
              <a:t> on </a:t>
            </a:r>
            <a:r>
              <a:rPr lang="fi-FI" dirty="0" err="1"/>
              <a:t>teachers</a:t>
            </a:r>
            <a:r>
              <a:rPr lang="fi-FI" dirty="0"/>
              <a:t>’ </a:t>
            </a:r>
            <a:r>
              <a:rPr lang="fi-FI" dirty="0" err="1"/>
              <a:t>understanding</a:t>
            </a:r>
            <a:r>
              <a:rPr lang="fi-FI" dirty="0"/>
              <a:t>, </a:t>
            </a:r>
            <a:r>
              <a:rPr lang="fi-FI" dirty="0" err="1"/>
              <a:t>experiences</a:t>
            </a:r>
            <a:r>
              <a:rPr lang="fi-FI" dirty="0"/>
              <a:t> and </a:t>
            </a:r>
            <a:r>
              <a:rPr lang="fi-FI" dirty="0" err="1"/>
              <a:t>competencies</a:t>
            </a:r>
            <a:r>
              <a:rPr lang="fi-FI" dirty="0"/>
              <a:t> in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financial</a:t>
            </a:r>
            <a:r>
              <a:rPr lang="fi-FI" dirty="0"/>
              <a:t> </a:t>
            </a:r>
            <a:r>
              <a:rPr lang="fi-FI" dirty="0" err="1"/>
              <a:t>literacy</a:t>
            </a:r>
            <a:r>
              <a:rPr lang="fi-FI" dirty="0"/>
              <a:t> and </a:t>
            </a:r>
            <a:r>
              <a:rPr lang="fi-FI" dirty="0" err="1"/>
              <a:t>future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(Björklund, 2019; </a:t>
            </a:r>
            <a:r>
              <a:rPr lang="fi-FI" dirty="0" err="1"/>
              <a:t>Leumann</a:t>
            </a:r>
            <a:r>
              <a:rPr lang="fi-FI" dirty="0"/>
              <a:t>, 2017)</a:t>
            </a:r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6.10.2021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799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</a:t>
            </a:r>
            <a:r>
              <a:rPr lang="fi-FI" dirty="0" err="1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i-FI" dirty="0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Finland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Interdisciplinary</a:t>
            </a:r>
            <a:r>
              <a:rPr lang="fi-FI" dirty="0" smtClean="0"/>
              <a:t> </a:t>
            </a:r>
            <a:r>
              <a:rPr lang="fi-FI" dirty="0" err="1" smtClean="0"/>
              <a:t>phenomenon-based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endParaRPr lang="fi-FI" dirty="0" smtClean="0"/>
          </a:p>
          <a:p>
            <a:r>
              <a:rPr lang="fi-FI" dirty="0" smtClean="0"/>
              <a:t>A </a:t>
            </a:r>
            <a:r>
              <a:rPr lang="fi-FI" dirty="0" err="1" smtClean="0"/>
              <a:t>large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of </a:t>
            </a:r>
            <a:r>
              <a:rPr lang="fi-FI" dirty="0" err="1" smtClean="0"/>
              <a:t>economics</a:t>
            </a:r>
            <a:r>
              <a:rPr lang="fi-FI" dirty="0" smtClean="0"/>
              <a:t> it is in </a:t>
            </a:r>
            <a:r>
              <a:rPr lang="fi-FI" dirty="0" err="1" smtClean="0"/>
              <a:t>social</a:t>
            </a:r>
            <a:r>
              <a:rPr lang="fi-FI" dirty="0" smtClean="0"/>
              <a:t> </a:t>
            </a:r>
            <a:r>
              <a:rPr lang="fi-FI" dirty="0" err="1" smtClean="0"/>
              <a:t>studies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includes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home </a:t>
            </a:r>
            <a:r>
              <a:rPr lang="fi-FI" dirty="0" err="1" smtClean="0"/>
              <a:t>economics</a:t>
            </a:r>
            <a:r>
              <a:rPr lang="fi-FI" dirty="0" smtClean="0"/>
              <a:t>, </a:t>
            </a:r>
            <a:r>
              <a:rPr lang="fi-FI" dirty="0" err="1" smtClean="0"/>
              <a:t>mathematics</a:t>
            </a:r>
            <a:r>
              <a:rPr lang="fi-FI" dirty="0" smtClean="0"/>
              <a:t>, and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subjects</a:t>
            </a:r>
            <a:endParaRPr lang="fi-FI" dirty="0" smtClean="0"/>
          </a:p>
          <a:p>
            <a:r>
              <a:rPr lang="fi-FI" dirty="0" smtClean="0"/>
              <a:t>Financial </a:t>
            </a:r>
            <a:r>
              <a:rPr lang="fi-FI" dirty="0" err="1" smtClean="0"/>
              <a:t>literacy</a:t>
            </a:r>
            <a:r>
              <a:rPr lang="fi-FI" dirty="0" smtClean="0"/>
              <a:t> and </a:t>
            </a:r>
            <a:r>
              <a:rPr lang="fi-FI" dirty="0" err="1" smtClean="0"/>
              <a:t>entrepreneurship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 </a:t>
            </a:r>
            <a:r>
              <a:rPr lang="fi-FI" dirty="0" err="1" smtClean="0"/>
              <a:t>pillars</a:t>
            </a:r>
            <a:r>
              <a:rPr lang="fi-FI" dirty="0" smtClean="0"/>
              <a:t> of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r>
              <a:rPr lang="fi-FI" dirty="0" smtClean="0"/>
              <a:t> in </a:t>
            </a: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schools</a:t>
            </a:r>
            <a:endParaRPr lang="fi-FI" dirty="0" smtClean="0"/>
          </a:p>
          <a:p>
            <a:r>
              <a:rPr lang="fi-FI" dirty="0" smtClean="0"/>
              <a:t>Financial </a:t>
            </a:r>
            <a:r>
              <a:rPr lang="fi-FI" dirty="0" err="1" smtClean="0"/>
              <a:t>literacy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r>
              <a:rPr lang="fi-FI" dirty="0" smtClean="0"/>
              <a:t> in Finland </a:t>
            </a:r>
            <a:r>
              <a:rPr lang="fi-FI" dirty="0" err="1" smtClean="0"/>
              <a:t>starts</a:t>
            </a:r>
            <a:r>
              <a:rPr lang="fi-FI" dirty="0" smtClean="0"/>
              <a:t> </a:t>
            </a:r>
            <a:r>
              <a:rPr lang="fi-FI" dirty="0" err="1" smtClean="0"/>
              <a:t>already</a:t>
            </a:r>
            <a:r>
              <a:rPr lang="fi-FI" dirty="0" smtClean="0"/>
              <a:t> at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school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56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Our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research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questions</a:t>
            </a:r>
            <a:endParaRPr lang="fi-FI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How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</a:t>
            </a:r>
            <a:r>
              <a:rPr lang="fi-FI" dirty="0" err="1" smtClean="0"/>
              <a:t>perceive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of </a:t>
            </a:r>
            <a:r>
              <a:rPr lang="fi-FI" dirty="0" err="1" smtClean="0"/>
              <a:t>broad-based</a:t>
            </a:r>
            <a:r>
              <a:rPr lang="fi-FI" dirty="0" smtClean="0"/>
              <a:t> </a:t>
            </a:r>
            <a:r>
              <a:rPr lang="fi-FI" dirty="0" err="1" smtClean="0"/>
              <a:t>curricular</a:t>
            </a:r>
            <a:r>
              <a:rPr lang="fi-FI" dirty="0" smtClean="0"/>
              <a:t> </a:t>
            </a:r>
            <a:r>
              <a:rPr lang="fi-FI" dirty="0" err="1" smtClean="0"/>
              <a:t>competencies</a:t>
            </a:r>
            <a:r>
              <a:rPr lang="fi-FI" dirty="0" smtClean="0"/>
              <a:t> (</a:t>
            </a:r>
            <a:r>
              <a:rPr lang="fi-FI" dirty="0" err="1" smtClean="0"/>
              <a:t>the</a:t>
            </a:r>
            <a:r>
              <a:rPr lang="fi-FI" dirty="0" smtClean="0"/>
              <a:t> 21st </a:t>
            </a:r>
            <a:r>
              <a:rPr lang="fi-FI" dirty="0" err="1" smtClean="0"/>
              <a:t>century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)?</a:t>
            </a:r>
          </a:p>
          <a:p>
            <a:r>
              <a:rPr lang="fi-FI" dirty="0" smtClean="0"/>
              <a:t>How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self-efficacy</a:t>
            </a:r>
            <a:r>
              <a:rPr lang="fi-FI" dirty="0" smtClean="0"/>
              <a:t> in </a:t>
            </a:r>
            <a:r>
              <a:rPr lang="fi-FI" dirty="0" err="1" smtClean="0"/>
              <a:t>teaching</a:t>
            </a:r>
            <a:r>
              <a:rPr lang="fi-FI" dirty="0" smtClean="0"/>
              <a:t> and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 (</a:t>
            </a:r>
            <a:r>
              <a:rPr lang="fi-FI" dirty="0" err="1" smtClean="0"/>
              <a:t>subjective</a:t>
            </a:r>
            <a:r>
              <a:rPr lang="fi-FI" dirty="0" smtClean="0"/>
              <a:t> and </a:t>
            </a:r>
            <a:r>
              <a:rPr lang="fi-FI" dirty="0" err="1" smtClean="0"/>
              <a:t>objective</a:t>
            </a:r>
            <a:r>
              <a:rPr lang="fi-FI" dirty="0" smtClean="0"/>
              <a:t>) </a:t>
            </a:r>
            <a:r>
              <a:rPr lang="fi-FI" dirty="0" err="1" smtClean="0"/>
              <a:t>vary</a:t>
            </a:r>
            <a:r>
              <a:rPr lang="fi-FI" dirty="0" smtClean="0"/>
              <a:t> </a:t>
            </a:r>
            <a:r>
              <a:rPr lang="fi-FI" dirty="0" err="1" smtClean="0"/>
              <a:t>according</a:t>
            </a:r>
            <a:r>
              <a:rPr lang="fi-FI" dirty="0" smtClean="0"/>
              <a:t> to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characteristics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fi-FI" dirty="0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fi-FI" dirty="0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 smtClean="0">
                <a:solidFill>
                  <a:srgbClr val="0051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614 </a:t>
            </a:r>
            <a:r>
              <a:rPr lang="fi-FI" dirty="0" err="1" smtClean="0"/>
              <a:t>teacher-students</a:t>
            </a:r>
            <a:r>
              <a:rPr lang="fi-FI" dirty="0" smtClean="0"/>
              <a:t> at </a:t>
            </a:r>
            <a:r>
              <a:rPr lang="fi-FI" dirty="0" err="1" smtClean="0"/>
              <a:t>the</a:t>
            </a:r>
            <a:r>
              <a:rPr lang="fi-FI" dirty="0" smtClean="0"/>
              <a:t> University of Helsinki (RQ1)</a:t>
            </a:r>
          </a:p>
          <a:p>
            <a:r>
              <a:rPr lang="fi-FI" dirty="0" smtClean="0"/>
              <a:t>104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at </a:t>
            </a:r>
            <a:r>
              <a:rPr lang="fi-FI" dirty="0" err="1" smtClean="0"/>
              <a:t>the</a:t>
            </a:r>
            <a:r>
              <a:rPr lang="fi-FI" dirty="0" smtClean="0"/>
              <a:t> UH + 17 in-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in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</a:t>
            </a:r>
            <a:r>
              <a:rPr lang="fi-FI" dirty="0" err="1" smtClean="0"/>
              <a:t>program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University of Vaasa and Laurea University of </a:t>
            </a:r>
            <a:r>
              <a:rPr lang="fi-FI" dirty="0" err="1" smtClean="0"/>
              <a:t>Applied</a:t>
            </a:r>
            <a:r>
              <a:rPr lang="fi-FI" dirty="0" smtClean="0"/>
              <a:t> Sciences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69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Explanatory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>
                <a:solidFill>
                  <a:schemeClr val="accent6">
                    <a:lumMod val="50000"/>
                    <a:lumOff val="50000"/>
                  </a:schemeClr>
                </a:solidFill>
              </a:rPr>
              <a:t>v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ariables</a:t>
            </a:r>
            <a:endParaRPr lang="fi-FI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Composite</a:t>
            </a:r>
            <a:r>
              <a:rPr lang="fi-FI" dirty="0" smtClean="0"/>
              <a:t> </a:t>
            </a:r>
            <a:r>
              <a:rPr lang="fi-FI" dirty="0" err="1" smtClean="0"/>
              <a:t>variables</a:t>
            </a:r>
            <a:r>
              <a:rPr lang="fi-FI" dirty="0" smtClean="0"/>
              <a:t> on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self-efficacy</a:t>
            </a:r>
            <a:r>
              <a:rPr lang="fi-FI" dirty="0" smtClean="0"/>
              <a:t>, </a:t>
            </a:r>
            <a:r>
              <a:rPr lang="fi-FI" dirty="0" err="1" smtClean="0"/>
              <a:t>based</a:t>
            </a:r>
            <a:r>
              <a:rPr lang="fi-FI" dirty="0" smtClean="0"/>
              <a:t> on </a:t>
            </a:r>
            <a:r>
              <a:rPr lang="fi-FI" dirty="0" err="1" smtClean="0"/>
              <a:t>Eccles</a:t>
            </a:r>
            <a:r>
              <a:rPr lang="fi-FI" dirty="0" smtClean="0"/>
              <a:t> et al. 1983 </a:t>
            </a:r>
            <a:r>
              <a:rPr lang="fi-FI" dirty="0" err="1" smtClean="0"/>
              <a:t>expectancy</a:t>
            </a:r>
            <a:r>
              <a:rPr lang="fi-FI" dirty="0" smtClean="0"/>
              <a:t> </a:t>
            </a:r>
            <a:r>
              <a:rPr lang="fi-FI" dirty="0" err="1" smtClean="0"/>
              <a:t>theory</a:t>
            </a:r>
            <a:r>
              <a:rPr lang="fi-FI" dirty="0" smtClean="0"/>
              <a:t>: </a:t>
            </a:r>
            <a:r>
              <a:rPr lang="fi-FI" dirty="0" err="1" smtClean="0"/>
              <a:t>interest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, I am </a:t>
            </a:r>
            <a:r>
              <a:rPr lang="fi-FI" dirty="0" err="1" smtClean="0"/>
              <a:t>good</a:t>
            </a:r>
            <a:r>
              <a:rPr lang="fi-FI" dirty="0" smtClean="0"/>
              <a:t> in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,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 is </a:t>
            </a:r>
            <a:r>
              <a:rPr lang="fi-FI" dirty="0" err="1" smtClean="0"/>
              <a:t>part</a:t>
            </a:r>
            <a:r>
              <a:rPr lang="fi-FI" dirty="0" smtClean="0"/>
              <a:t> of my </a:t>
            </a:r>
            <a:r>
              <a:rPr lang="fi-FI" dirty="0" err="1" smtClean="0"/>
              <a:t>studies</a:t>
            </a:r>
            <a:endParaRPr lang="fi-FI" dirty="0" smtClean="0"/>
          </a:p>
          <a:p>
            <a:r>
              <a:rPr lang="fi-FI" dirty="0" err="1" smtClean="0"/>
              <a:t>Objective</a:t>
            </a:r>
            <a:r>
              <a:rPr lang="fi-FI" dirty="0" smtClean="0"/>
              <a:t>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: </a:t>
            </a:r>
            <a:r>
              <a:rPr lang="fi-FI" dirty="0" err="1" smtClean="0"/>
              <a:t>based</a:t>
            </a:r>
            <a:r>
              <a:rPr lang="fi-FI" dirty="0" smtClean="0"/>
              <a:t> on </a:t>
            </a:r>
            <a:r>
              <a:rPr lang="fi-FI" dirty="0" err="1" smtClean="0"/>
              <a:t>previous</a:t>
            </a:r>
            <a:r>
              <a:rPr lang="fi-FI" dirty="0" smtClean="0"/>
              <a:t> </a:t>
            </a:r>
            <a:r>
              <a:rPr lang="fi-FI" dirty="0" err="1" smtClean="0"/>
              <a:t>items</a:t>
            </a:r>
            <a:r>
              <a:rPr lang="fi-FI" dirty="0" smtClean="0"/>
              <a:t> (</a:t>
            </a:r>
            <a:r>
              <a:rPr lang="fi-FI" dirty="0" err="1" smtClean="0"/>
              <a:t>see</a:t>
            </a:r>
            <a:r>
              <a:rPr lang="fi-FI" dirty="0" smtClean="0"/>
              <a:t>. </a:t>
            </a:r>
            <a:r>
              <a:rPr lang="fi-FI" dirty="0" err="1" smtClean="0"/>
              <a:t>e.g</a:t>
            </a:r>
            <a:r>
              <a:rPr lang="fi-FI" dirty="0" smtClean="0"/>
              <a:t>. Lusardi and Mitchell, 2014); </a:t>
            </a:r>
            <a:r>
              <a:rPr lang="fi-FI" dirty="0" err="1" smtClean="0"/>
              <a:t>seven-item</a:t>
            </a:r>
            <a:r>
              <a:rPr lang="fi-FI" dirty="0" smtClean="0"/>
              <a:t> </a:t>
            </a:r>
            <a:r>
              <a:rPr lang="fi-FI" dirty="0" err="1" smtClean="0"/>
              <a:t>scale</a:t>
            </a:r>
            <a:endParaRPr lang="fi-FI" dirty="0" smtClean="0"/>
          </a:p>
          <a:p>
            <a:r>
              <a:rPr lang="fi-FI" dirty="0" err="1" smtClean="0"/>
              <a:t>Subjective</a:t>
            </a:r>
            <a:r>
              <a:rPr lang="fi-FI" dirty="0" smtClean="0"/>
              <a:t> </a:t>
            </a:r>
            <a:r>
              <a:rPr lang="fi-FI" dirty="0" err="1" smtClean="0"/>
              <a:t>perceptions</a:t>
            </a:r>
            <a:r>
              <a:rPr lang="fi-FI" dirty="0" smtClean="0"/>
              <a:t> of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literacy</a:t>
            </a:r>
            <a:r>
              <a:rPr lang="fi-FI" dirty="0" smtClean="0"/>
              <a:t>: </a:t>
            </a:r>
            <a:r>
              <a:rPr lang="fi-FI" dirty="0" err="1" smtClean="0"/>
              <a:t>e.g</a:t>
            </a:r>
            <a:r>
              <a:rPr lang="fi-FI" dirty="0" smtClean="0"/>
              <a:t>. Allgood and Walstad (2016)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50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Results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: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broad-based</a:t>
            </a:r>
            <a:r>
              <a:rPr lang="fi-FI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competencies</a:t>
            </a:r>
            <a:endParaRPr lang="fi-FI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</a:t>
            </a:r>
            <a:r>
              <a:rPr lang="fi-FI" dirty="0" err="1" smtClean="0"/>
              <a:t>find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competencies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 for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, and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generally</a:t>
            </a:r>
            <a:r>
              <a:rPr lang="fi-FI" dirty="0" smtClean="0"/>
              <a:t> </a:t>
            </a:r>
            <a:r>
              <a:rPr lang="fi-FI" dirty="0" err="1" smtClean="0"/>
              <a:t>think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well</a:t>
            </a:r>
            <a:r>
              <a:rPr lang="fi-FI" dirty="0" smtClean="0"/>
              <a:t> </a:t>
            </a:r>
            <a:r>
              <a:rPr lang="fi-FI" dirty="0" err="1" smtClean="0"/>
              <a:t>equipped</a:t>
            </a:r>
            <a:r>
              <a:rPr lang="fi-FI" dirty="0" smtClean="0"/>
              <a:t> to </a:t>
            </a:r>
            <a:r>
              <a:rPr lang="fi-FI" dirty="0" err="1" smtClean="0"/>
              <a:t>teach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However</a:t>
            </a:r>
            <a:r>
              <a:rPr lang="fi-FI" dirty="0" smtClean="0"/>
              <a:t>,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fields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clearly</a:t>
            </a:r>
            <a:r>
              <a:rPr lang="fi-FI" dirty="0" smtClean="0"/>
              <a:t> </a:t>
            </a:r>
            <a:r>
              <a:rPr lang="fi-FI" dirty="0" err="1" smtClean="0"/>
              <a:t>find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competencies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lowest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related</a:t>
            </a:r>
            <a:r>
              <a:rPr lang="fi-FI" dirty="0" smtClean="0"/>
              <a:t> to </a:t>
            </a:r>
            <a:r>
              <a:rPr lang="fi-FI" dirty="0" err="1" smtClean="0"/>
              <a:t>work</a:t>
            </a:r>
            <a:r>
              <a:rPr lang="fi-FI" dirty="0" smtClean="0"/>
              <a:t>-life </a:t>
            </a:r>
            <a:r>
              <a:rPr lang="fi-FI" dirty="0" err="1" smtClean="0"/>
              <a:t>skills</a:t>
            </a:r>
            <a:r>
              <a:rPr lang="fi-FI" dirty="0" smtClean="0"/>
              <a:t> and </a:t>
            </a:r>
            <a:r>
              <a:rPr lang="fi-FI" dirty="0" err="1" smtClean="0"/>
              <a:t>entrepreneurship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chimes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previous</a:t>
            </a:r>
            <a:r>
              <a:rPr lang="fi-FI" dirty="0" smtClean="0"/>
              <a:t> </a:t>
            </a:r>
            <a:r>
              <a:rPr lang="fi-FI" dirty="0" err="1" smtClean="0"/>
              <a:t>studies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Finland </a:t>
            </a:r>
            <a:r>
              <a:rPr lang="fi-FI" dirty="0" err="1" smtClean="0"/>
              <a:t>that</a:t>
            </a:r>
            <a:r>
              <a:rPr lang="fi-FI" dirty="0" smtClean="0"/>
              <a:t> of </a:t>
            </a:r>
            <a:r>
              <a:rPr lang="fi-FI" dirty="0" err="1" smtClean="0"/>
              <a:t>social</a:t>
            </a:r>
            <a:r>
              <a:rPr lang="fi-FI" dirty="0" smtClean="0"/>
              <a:t> science </a:t>
            </a:r>
            <a:r>
              <a:rPr lang="fi-FI" dirty="0" err="1" smtClean="0"/>
              <a:t>teachers</a:t>
            </a:r>
            <a:r>
              <a:rPr lang="fi-FI" dirty="0" smtClean="0"/>
              <a:t>,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issues</a:t>
            </a:r>
            <a:r>
              <a:rPr lang="fi-FI" dirty="0" smtClean="0"/>
              <a:t> </a:t>
            </a:r>
            <a:r>
              <a:rPr lang="fi-FI" dirty="0" err="1" smtClean="0"/>
              <a:t>related</a:t>
            </a:r>
            <a:r>
              <a:rPr lang="fi-FI" dirty="0" smtClean="0"/>
              <a:t> to </a:t>
            </a:r>
            <a:r>
              <a:rPr lang="fi-FI" dirty="0" err="1" smtClean="0"/>
              <a:t>economics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perceive</a:t>
            </a:r>
            <a:r>
              <a:rPr lang="fi-FI" dirty="0" smtClean="0"/>
              <a:t> to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biggest</a:t>
            </a:r>
            <a:r>
              <a:rPr lang="fi-FI" dirty="0" smtClean="0"/>
              <a:t> </a:t>
            </a:r>
            <a:r>
              <a:rPr lang="fi-FI" dirty="0" err="1" smtClean="0"/>
              <a:t>gaps</a:t>
            </a:r>
            <a:r>
              <a:rPr lang="fi-FI" dirty="0" smtClean="0"/>
              <a:t> in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1ED7-331C-453F-9D4D-377306E75328}" type="datetime1">
              <a:rPr lang="fi-FI" smtClean="0"/>
              <a:t>7.10.2021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03D8-CE9C-49AC-9F81-52B15607579C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21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Vaasan yliopisto">
  <a:themeElements>
    <a:clrScheme name="Vaasan yliopisto">
      <a:dk1>
        <a:srgbClr val="505050"/>
      </a:dk1>
      <a:lt1>
        <a:sysClr val="window" lastClr="FFFFFF"/>
      </a:lt1>
      <a:dk2>
        <a:srgbClr val="2D2D2D"/>
      </a:dk2>
      <a:lt2>
        <a:srgbClr val="E8E5E2"/>
      </a:lt2>
      <a:accent1>
        <a:srgbClr val="FFDA00"/>
      </a:accent1>
      <a:accent2>
        <a:srgbClr val="F2A900"/>
      </a:accent2>
      <a:accent3>
        <a:srgbClr val="D7D2CB"/>
      </a:accent3>
      <a:accent4>
        <a:srgbClr val="6BBBAE"/>
      </a:accent4>
      <a:accent5>
        <a:srgbClr val="00B5E2"/>
      </a:accent5>
      <a:accent6>
        <a:srgbClr val="003057"/>
      </a:accent6>
      <a:hlink>
        <a:srgbClr val="F2A900"/>
      </a:hlink>
      <a:folHlink>
        <a:srgbClr val="F2A900"/>
      </a:folHlink>
    </a:clrScheme>
    <a:fontScheme name="Vaasan Yliopisto">
      <a:majorFont>
        <a:latin typeface="Georgi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vaasa.potx" id="{70C05CE4-8297-412B-BC3E-D204424FB07D}" vid="{9C2F427F-77A2-421D-AEBE-0D1325918886}"/>
    </a:ext>
  </a:extLst>
</a:theme>
</file>

<file path=ppt/theme/theme2.xml><?xml version="1.0" encoding="utf-8"?>
<a:theme xmlns:a="http://schemas.openxmlformats.org/drawingml/2006/main" name="Office Theme">
  <a:themeElements>
    <a:clrScheme name="Vaasan yliopisto">
      <a:dk1>
        <a:srgbClr val="505050"/>
      </a:dk1>
      <a:lt1>
        <a:sysClr val="window" lastClr="FFFFFF"/>
      </a:lt1>
      <a:dk2>
        <a:srgbClr val="2D2D2D"/>
      </a:dk2>
      <a:lt2>
        <a:srgbClr val="E8E5E2"/>
      </a:lt2>
      <a:accent1>
        <a:srgbClr val="FFDA00"/>
      </a:accent1>
      <a:accent2>
        <a:srgbClr val="F2A900"/>
      </a:accent2>
      <a:accent3>
        <a:srgbClr val="D7D2CB"/>
      </a:accent3>
      <a:accent4>
        <a:srgbClr val="6BBBAE"/>
      </a:accent4>
      <a:accent5>
        <a:srgbClr val="00B5E2"/>
      </a:accent5>
      <a:accent6>
        <a:srgbClr val="003057"/>
      </a:accent6>
      <a:hlink>
        <a:srgbClr val="F2A900"/>
      </a:hlink>
      <a:folHlink>
        <a:srgbClr val="F2A900"/>
      </a:folHlink>
    </a:clrScheme>
    <a:fontScheme name="Vaasan Yliopisto">
      <a:majorFont>
        <a:latin typeface="Georgi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aasan yliopisto">
      <a:dk1>
        <a:srgbClr val="505050"/>
      </a:dk1>
      <a:lt1>
        <a:sysClr val="window" lastClr="FFFFFF"/>
      </a:lt1>
      <a:dk2>
        <a:srgbClr val="2D2D2D"/>
      </a:dk2>
      <a:lt2>
        <a:srgbClr val="E8E5E2"/>
      </a:lt2>
      <a:accent1>
        <a:srgbClr val="FFDA00"/>
      </a:accent1>
      <a:accent2>
        <a:srgbClr val="F2A900"/>
      </a:accent2>
      <a:accent3>
        <a:srgbClr val="D7D2CB"/>
      </a:accent3>
      <a:accent4>
        <a:srgbClr val="6BBBAE"/>
      </a:accent4>
      <a:accent5>
        <a:srgbClr val="00B5E2"/>
      </a:accent5>
      <a:accent6>
        <a:srgbClr val="003057"/>
      </a:accent6>
      <a:hlink>
        <a:srgbClr val="F2A900"/>
      </a:hlink>
      <a:folHlink>
        <a:srgbClr val="F2A900"/>
      </a:folHlink>
    </a:clrScheme>
    <a:fontScheme name="Vaasan Yliopisto">
      <a:majorFont>
        <a:latin typeface="Georgi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univaasa power point template</Template>
  <TotalTime>920</TotalTime>
  <Words>785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Wingdings 3</vt:lpstr>
      <vt:lpstr>Vaasan yliopisto</vt:lpstr>
      <vt:lpstr>Finnish teachers’ readiness to teach 21st century competencies and financial literacy:  Expectancies, values, and actual skills </vt:lpstr>
      <vt:lpstr>Oecd 21st century skills and learning compass</vt:lpstr>
      <vt:lpstr>The Finnish 21st century skills in the national curriculum</vt:lpstr>
      <vt:lpstr>New financial skills required</vt:lpstr>
      <vt:lpstr>Financial education in Finland</vt:lpstr>
      <vt:lpstr>Our research questions</vt:lpstr>
      <vt:lpstr>Two different samples</vt:lpstr>
      <vt:lpstr>Explanatory variables</vt:lpstr>
      <vt:lpstr>Results: broad-based competencies</vt:lpstr>
      <vt:lpstr>Results: teaching efficacy and financial literacy</vt:lpstr>
      <vt:lpstr>Conclusions</vt:lpstr>
    </vt:vector>
  </TitlesOfParts>
  <Company>University of Vaasa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Hällund</dc:creator>
  <cp:lastModifiedBy>Panu Kalmi</cp:lastModifiedBy>
  <cp:revision>11</cp:revision>
  <dcterms:created xsi:type="dcterms:W3CDTF">2021-08-26T07:16:48Z</dcterms:created>
  <dcterms:modified xsi:type="dcterms:W3CDTF">2021-10-07T05:58:05Z</dcterms:modified>
</cp:coreProperties>
</file>